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6400" y="2565400"/>
            <a:ext cx="12192000" cy="635"/>
          </a:xfrm>
          <a:custGeom>
            <a:avLst/>
            <a:gdLst/>
            <a:ahLst/>
            <a:cxnLst/>
            <a:rect l="l" t="t" r="r" b="b"/>
            <a:pathLst>
              <a:path w="12192000" h="635">
                <a:moveTo>
                  <a:pt x="0" y="0"/>
                </a:moveTo>
                <a:lnTo>
                  <a:pt x="12192001" y="127"/>
                </a:lnTo>
              </a:path>
            </a:pathLst>
          </a:custGeom>
          <a:ln w="12700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06400" y="2616200"/>
            <a:ext cx="12192000" cy="635"/>
          </a:xfrm>
          <a:custGeom>
            <a:avLst/>
            <a:gdLst/>
            <a:ahLst/>
            <a:cxnLst/>
            <a:rect l="l" t="t" r="r" b="b"/>
            <a:pathLst>
              <a:path w="12192000" h="635">
                <a:moveTo>
                  <a:pt x="0" y="0"/>
                </a:moveTo>
                <a:lnTo>
                  <a:pt x="12192001" y="127"/>
                </a:lnTo>
              </a:path>
            </a:pathLst>
          </a:custGeom>
          <a:ln w="12700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77" y="405205"/>
            <a:ext cx="12699365" cy="1086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1966" y="3991292"/>
            <a:ext cx="8880866" cy="3208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357100" y="9288760"/>
            <a:ext cx="292100" cy="249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14864"/>
                </a:solidFill>
                <a:latin typeface="Palatino Linotype"/>
                <a:cs typeface="Palatino Linotype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3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hyperlink" Target="mailto:molli@loria.fr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hyperlink" Target="mailto:molli@loria.fr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mailto:molli@loria.fr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hyperlink" Target="mailto:molli@loria.fr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hyperlink" Target="mailto:molli@loria.fr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67.png"/><Relationship Id="rId4" Type="http://schemas.openxmlformats.org/officeDocument/2006/relationships/image" Target="../media/image73.png"/><Relationship Id="rId5" Type="http://schemas.openxmlformats.org/officeDocument/2006/relationships/image" Target="../media/image51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4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5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44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9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9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9.png"/><Relationship Id="rId4" Type="http://schemas.openxmlformats.org/officeDocument/2006/relationships/image" Target="../media/image96.png"/><Relationship Id="rId5" Type="http://schemas.openxmlformats.org/officeDocument/2006/relationships/image" Target="../media/image51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9.png"/><Relationship Id="rId4" Type="http://schemas.openxmlformats.org/officeDocument/2006/relationships/image" Target="../media/image102.png"/><Relationship Id="rId5" Type="http://schemas.openxmlformats.org/officeDocument/2006/relationships/image" Target="../media/image58.png"/><Relationship Id="rId6" Type="http://schemas.openxmlformats.org/officeDocument/2006/relationships/image" Target="../media/image103.png"/><Relationship Id="rId7" Type="http://schemas.openxmlformats.org/officeDocument/2006/relationships/image" Target="../media/image51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9.png"/><Relationship Id="rId4" Type="http://schemas.openxmlformats.org/officeDocument/2006/relationships/image" Target="../media/image102.png"/><Relationship Id="rId5" Type="http://schemas.openxmlformats.org/officeDocument/2006/relationships/image" Target="../media/image58.png"/><Relationship Id="rId6" Type="http://schemas.openxmlformats.org/officeDocument/2006/relationships/image" Target="../media/image103.png"/><Relationship Id="rId7" Type="http://schemas.openxmlformats.org/officeDocument/2006/relationships/image" Target="../media/image51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1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49.png"/><Relationship Id="rId4" Type="http://schemas.openxmlformats.org/officeDocument/2006/relationships/image" Target="../media/image115.png"/><Relationship Id="rId5" Type="http://schemas.openxmlformats.org/officeDocument/2006/relationships/image" Target="../media/image51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22.png"/><Relationship Id="rId4" Type="http://schemas.openxmlformats.org/officeDocument/2006/relationships/image" Target="../media/image1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hyperlink" Target="http://www.loria.fr/~molli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olli@loria.fr" TargetMode="External"/><Relationship Id="rId3" Type="http://schemas.openxmlformats.org/officeDocument/2006/relationships/image" Target="../media/image1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3716" y="336737"/>
            <a:ext cx="5677535" cy="2932430"/>
          </a:xfrm>
          <a:prstGeom prst="rect"/>
        </p:spPr>
        <p:txBody>
          <a:bodyPr wrap="square" lIns="0" tIns="22860" rIns="0" bIns="0" rtlCol="0" vert="horz">
            <a:spAutoFit/>
          </a:bodyPr>
          <a:lstStyle/>
          <a:p>
            <a:pPr algn="ctr" marL="717550" marR="709930">
              <a:lnSpc>
                <a:spcPts val="7700"/>
              </a:lnSpc>
              <a:spcBef>
                <a:spcPts val="180"/>
              </a:spcBef>
            </a:pPr>
            <a:r>
              <a:rPr dirty="0" sz="6250" spc="160"/>
              <a:t>Conception  </a:t>
            </a:r>
            <a:r>
              <a:rPr dirty="0" sz="6250" spc="-130"/>
              <a:t>&amp;</a:t>
            </a:r>
            <a:endParaRPr sz="6250"/>
          </a:p>
          <a:p>
            <a:pPr algn="ctr">
              <a:lnSpc>
                <a:spcPts val="7409"/>
              </a:lnSpc>
            </a:pPr>
            <a:r>
              <a:rPr dirty="0" sz="6250" spc="135"/>
              <a:t>Programmation</a:t>
            </a:r>
            <a:endParaRPr sz="6250"/>
          </a:p>
        </p:txBody>
      </p:sp>
      <p:grpSp>
        <p:nvGrpSpPr>
          <p:cNvPr id="3" name="object 3"/>
          <p:cNvGrpSpPr/>
          <p:nvPr/>
        </p:nvGrpSpPr>
        <p:grpSpPr>
          <a:xfrm>
            <a:off x="3835400" y="6604000"/>
            <a:ext cx="5384800" cy="1219200"/>
            <a:chOff x="3835400" y="6604000"/>
            <a:chExt cx="5384800" cy="121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5400" y="6604000"/>
              <a:ext cx="5384800" cy="609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7226300"/>
              <a:ext cx="3543300" cy="596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830701" y="4228852"/>
            <a:ext cx="5343525" cy="3507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750" spc="105">
                <a:latin typeface="Arial"/>
                <a:cs typeface="Arial"/>
              </a:rPr>
              <a:t>Objet</a:t>
            </a:r>
            <a:r>
              <a:rPr dirty="0" sz="4750" spc="-20">
                <a:latin typeface="Arial"/>
                <a:cs typeface="Arial"/>
              </a:rPr>
              <a:t> </a:t>
            </a:r>
            <a:r>
              <a:rPr dirty="0" sz="4750" spc="55">
                <a:latin typeface="Arial"/>
                <a:cs typeface="Arial"/>
              </a:rPr>
              <a:t>Avancées</a:t>
            </a:r>
            <a:endParaRPr sz="4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8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tabLst>
                <a:tab pos="1892935" algn="l"/>
                <a:tab pos="2426970" algn="l"/>
              </a:tabLst>
            </a:pPr>
            <a:r>
              <a:rPr dirty="0" sz="4200" spc="25">
                <a:solidFill>
                  <a:srgbClr val="011993"/>
                </a:solidFill>
                <a:latin typeface="Times New Roman"/>
                <a:cs typeface="Times New Roman"/>
              </a:rPr>
              <a:t>Mireille</a:t>
            </a:r>
            <a:r>
              <a:rPr dirty="0" sz="4200" spc="25">
                <a:solidFill>
                  <a:srgbClr val="011993"/>
                </a:solidFill>
                <a:latin typeface="Times New Roman"/>
                <a:cs typeface="Times New Roman"/>
              </a:rPr>
              <a:t>	</a:t>
            </a:r>
            <a:r>
              <a:rPr dirty="0" sz="4200" spc="75">
                <a:solidFill>
                  <a:srgbClr val="011993"/>
                </a:solidFill>
                <a:latin typeface="Times New Roman"/>
                <a:cs typeface="Times New Roman"/>
              </a:rPr>
              <a:t>Blay-Fornarino  </a:t>
            </a:r>
            <a:r>
              <a:rPr dirty="0" sz="4200" spc="75">
                <a:solidFill>
                  <a:srgbClr val="011993"/>
                </a:solidFill>
                <a:latin typeface="Times New Roman"/>
                <a:cs typeface="Times New Roman"/>
              </a:rPr>
              <a:t>septembre	</a:t>
            </a:r>
            <a:r>
              <a:rPr dirty="0" sz="4200">
                <a:solidFill>
                  <a:srgbClr val="011993"/>
                </a:solidFill>
                <a:latin typeface="Times New Roman"/>
                <a:cs typeface="Times New Roman"/>
              </a:rPr>
              <a:t>2020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9823" y="93107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0475" y="9380438"/>
            <a:ext cx="2774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</a:t>
            </a:r>
            <a:r>
              <a:rPr dirty="0" sz="1400" spc="-2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4951" y="167507"/>
            <a:ext cx="94551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235"/>
              <a:t>Conception</a:t>
            </a:r>
            <a:r>
              <a:rPr dirty="0" sz="8000" spc="-80"/>
              <a:t> </a:t>
            </a:r>
            <a:r>
              <a:rPr dirty="0" sz="8000" spc="35"/>
              <a:t>(design)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990600" y="2622084"/>
            <a:ext cx="10340975" cy="2010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100"/>
              </a:spcBef>
              <a:buSzPct val="93750"/>
              <a:buFont typeface="MS UI Gothic"/>
              <a:buChar char="✓"/>
              <a:tabLst>
                <a:tab pos="318135" algn="l"/>
              </a:tabLst>
            </a:pPr>
            <a:r>
              <a:rPr dirty="0" sz="3200" spc="-25">
                <a:latin typeface="Arial"/>
                <a:cs typeface="Arial"/>
              </a:rPr>
              <a:t>Prise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en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65">
                <a:latin typeface="Arial"/>
                <a:cs typeface="Arial"/>
              </a:rPr>
              <a:t>compte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de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20">
                <a:latin typeface="Arial"/>
                <a:cs typeface="Arial"/>
              </a:rPr>
              <a:t>l’architecture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20">
                <a:latin typeface="Arial"/>
                <a:cs typeface="Arial"/>
              </a:rPr>
              <a:t>informatique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S UI Gothic"/>
              <a:buChar char="✓"/>
            </a:pP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3790"/>
              </a:lnSpc>
              <a:buSzPct val="93750"/>
              <a:buFont typeface="MS UI Gothic"/>
              <a:buChar char="✓"/>
              <a:tabLst>
                <a:tab pos="318135" algn="l"/>
              </a:tabLst>
            </a:pPr>
            <a:r>
              <a:rPr dirty="0" sz="3200" spc="-20">
                <a:latin typeface="Arial"/>
                <a:cs typeface="Arial"/>
              </a:rPr>
              <a:t>Classes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20">
                <a:latin typeface="Arial"/>
                <a:cs typeface="Arial"/>
              </a:rPr>
              <a:t>techniques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40">
                <a:latin typeface="Arial"/>
                <a:cs typeface="Arial"/>
              </a:rPr>
              <a:t>pour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gérer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l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’interface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graphique,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la </a:t>
            </a:r>
            <a:r>
              <a:rPr dirty="0" sz="3200" spc="-875">
                <a:latin typeface="Arial"/>
                <a:cs typeface="Arial"/>
              </a:rPr>
              <a:t> </a:t>
            </a:r>
            <a:r>
              <a:rPr dirty="0" sz="3200" spc="40">
                <a:latin typeface="Arial"/>
                <a:cs typeface="Arial"/>
              </a:rPr>
              <a:t>distribution,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la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10">
                <a:latin typeface="Arial"/>
                <a:cs typeface="Arial"/>
              </a:rPr>
              <a:t>persistance,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la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concurrence,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...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4300" y="7600405"/>
            <a:ext cx="10236200" cy="1701800"/>
            <a:chOff x="1384300" y="7600405"/>
            <a:chExt cx="10236200" cy="1701800"/>
          </a:xfrm>
        </p:grpSpPr>
        <p:sp>
          <p:nvSpPr>
            <p:cNvPr id="6" name="object 6"/>
            <p:cNvSpPr/>
            <p:nvPr/>
          </p:nvSpPr>
          <p:spPr>
            <a:xfrm>
              <a:off x="1600200" y="7740105"/>
              <a:ext cx="9804400" cy="1143000"/>
            </a:xfrm>
            <a:custGeom>
              <a:avLst/>
              <a:gdLst/>
              <a:ahLst/>
              <a:cxnLst/>
              <a:rect l="l" t="t" r="r" b="b"/>
              <a:pathLst>
                <a:path w="9804400" h="1143000">
                  <a:moveTo>
                    <a:pt x="0" y="0"/>
                  </a:moveTo>
                  <a:lnTo>
                    <a:pt x="9804400" y="0"/>
                  </a:lnTo>
                  <a:lnTo>
                    <a:pt x="9804400" y="1142999"/>
                  </a:lnTo>
                  <a:lnTo>
                    <a:pt x="0" y="1142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300" y="7600405"/>
              <a:ext cx="10236200" cy="17018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65331" y="7761437"/>
            <a:ext cx="9274175" cy="104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9985" marR="5080" indent="-2407920">
              <a:lnSpc>
                <a:spcPct val="1111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Importance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patterns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conception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pour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construire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codes «pragmatiques»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09" y="6046237"/>
            <a:ext cx="12664182" cy="6096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17984" y="6105669"/>
            <a:ext cx="121119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Diagramme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classes,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séquences,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i="1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5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composant,</a:t>
            </a:r>
            <a:r>
              <a:rPr dirty="0" sz="3000" spc="5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i="1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10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déploiement,</a:t>
            </a:r>
            <a:r>
              <a:rPr dirty="0" sz="3000" spc="5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d’états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20133" y="24292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8115" y="89281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15"/>
              <a:t>Introduction</a:t>
            </a:r>
            <a:r>
              <a:rPr dirty="0" spc="-10"/>
              <a:t> </a:t>
            </a:r>
            <a:r>
              <a:rPr dirty="0" spc="195"/>
              <a:t>et</a:t>
            </a:r>
            <a:r>
              <a:rPr dirty="0" spc="-5"/>
              <a:t> </a:t>
            </a:r>
            <a:r>
              <a:rPr dirty="0" spc="90"/>
              <a:t>vue</a:t>
            </a:r>
            <a:r>
              <a:rPr dirty="0" spc="-5"/>
              <a:t> </a:t>
            </a:r>
            <a:r>
              <a:rPr dirty="0" spc="180"/>
              <a:t>d’ensemble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8364" y="2554217"/>
            <a:ext cx="4653915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445134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des besoins </a:t>
            </a:r>
            <a:r>
              <a:rPr dirty="0" sz="3400" b="1">
                <a:latin typeface="Times New Roman"/>
                <a:cs typeface="Times New Roman"/>
              </a:rPr>
              <a:t> (R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qu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m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nts</a:t>
            </a:r>
            <a:r>
              <a:rPr dirty="0" sz="3400" spc="-190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9682" y="4152724"/>
            <a:ext cx="1891664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143510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</a:t>
            </a:r>
            <a:r>
              <a:rPr dirty="0" sz="3400" b="1">
                <a:latin typeface="Times New Roman"/>
                <a:cs typeface="Times New Roman"/>
              </a:rPr>
              <a:t> (ana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3799" y="5751230"/>
            <a:ext cx="2343150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439420" marR="107950" indent="-32385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Con</a:t>
            </a:r>
            <a:r>
              <a:rPr dirty="0" sz="3400" spc="-5" b="1">
                <a:latin typeface="Times New Roman"/>
                <a:cs typeface="Times New Roman"/>
              </a:rPr>
              <a:t>ce</a:t>
            </a:r>
            <a:r>
              <a:rPr dirty="0" sz="3400" b="1">
                <a:latin typeface="Times New Roman"/>
                <a:cs typeface="Times New Roman"/>
              </a:rPr>
              <a:t>pt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on  </a:t>
            </a:r>
            <a:r>
              <a:rPr dirty="0" sz="3400" spc="-5" b="1">
                <a:latin typeface="Times New Roman"/>
                <a:cs typeface="Times New Roman"/>
              </a:rPr>
              <a:t>(design)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0430" y="7349736"/>
            <a:ext cx="3009900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2230" indent="73914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Codage </a:t>
            </a:r>
            <a:r>
              <a:rPr dirty="0" sz="3400" spc="5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(</a:t>
            </a:r>
            <a:r>
              <a:rPr dirty="0" sz="3400" spc="-5" b="1">
                <a:latin typeface="Times New Roman"/>
                <a:cs typeface="Times New Roman"/>
              </a:rPr>
              <a:t>P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og</a:t>
            </a:r>
            <a:r>
              <a:rPr dirty="0" sz="3400" spc="-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amm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ng)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607" y="8926089"/>
            <a:ext cx="892175" cy="5969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55"/>
              </a:spcBef>
            </a:pPr>
            <a:r>
              <a:rPr dirty="0" sz="3400" spc="-80" b="1">
                <a:latin typeface="Times New Roman"/>
                <a:cs typeface="Times New Roman"/>
              </a:rPr>
              <a:t>Test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4777" y="3638480"/>
            <a:ext cx="41275" cy="509905"/>
            <a:chOff x="5764777" y="3638480"/>
            <a:chExt cx="41275" cy="509905"/>
          </a:xfrm>
        </p:grpSpPr>
        <p:sp>
          <p:nvSpPr>
            <p:cNvPr id="10" name="object 10"/>
            <p:cNvSpPr/>
            <p:nvPr/>
          </p:nvSpPr>
          <p:spPr>
            <a:xfrm>
              <a:off x="5785256" y="3638480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0"/>
                  </a:lnTo>
                  <a:lnTo>
                    <a:pt x="0" y="468524"/>
                  </a:lnTo>
                  <a:lnTo>
                    <a:pt x="0" y="4732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64777" y="410700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764777" y="5236987"/>
            <a:ext cx="41275" cy="509905"/>
            <a:chOff x="5764777" y="5236987"/>
            <a:chExt cx="41275" cy="509905"/>
          </a:xfrm>
        </p:grpSpPr>
        <p:sp>
          <p:nvSpPr>
            <p:cNvPr id="13" name="object 13"/>
            <p:cNvSpPr/>
            <p:nvPr/>
          </p:nvSpPr>
          <p:spPr>
            <a:xfrm>
              <a:off x="5785256" y="5236987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468524"/>
                  </a:lnTo>
                  <a:lnTo>
                    <a:pt x="0" y="47328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64777" y="570551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764777" y="6835492"/>
            <a:ext cx="41275" cy="509905"/>
            <a:chOff x="5764777" y="6835492"/>
            <a:chExt cx="41275" cy="509905"/>
          </a:xfrm>
        </p:grpSpPr>
        <p:sp>
          <p:nvSpPr>
            <p:cNvPr id="16" name="object 16"/>
            <p:cNvSpPr/>
            <p:nvPr/>
          </p:nvSpPr>
          <p:spPr>
            <a:xfrm>
              <a:off x="5785256" y="6835492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09">
                  <a:moveTo>
                    <a:pt x="0" y="0"/>
                  </a:moveTo>
                  <a:lnTo>
                    <a:pt x="0" y="468523"/>
                  </a:lnTo>
                  <a:lnTo>
                    <a:pt x="0" y="47328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64777" y="7304016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65615" y="8429236"/>
            <a:ext cx="41275" cy="492125"/>
            <a:chOff x="5765615" y="8429236"/>
            <a:chExt cx="41275" cy="492125"/>
          </a:xfrm>
        </p:grpSpPr>
        <p:sp>
          <p:nvSpPr>
            <p:cNvPr id="19" name="object 19"/>
            <p:cNvSpPr/>
            <p:nvPr/>
          </p:nvSpPr>
          <p:spPr>
            <a:xfrm>
              <a:off x="5785717" y="8433999"/>
              <a:ext cx="635" cy="451484"/>
            </a:xfrm>
            <a:custGeom>
              <a:avLst/>
              <a:gdLst/>
              <a:ahLst/>
              <a:cxnLst/>
              <a:rect l="l" t="t" r="r" b="b"/>
              <a:pathLst>
                <a:path w="635" h="451484">
                  <a:moveTo>
                    <a:pt x="0" y="0"/>
                  </a:moveTo>
                  <a:lnTo>
                    <a:pt x="377" y="446370"/>
                  </a:lnTo>
                  <a:lnTo>
                    <a:pt x="381" y="45113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5615" y="888035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34"/>
                  </a:lnTo>
                  <a:lnTo>
                    <a:pt x="20513" y="40974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9242" y="7254486"/>
            <a:ext cx="1270000" cy="12699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2520133" y="24292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6815" y="89408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6644" y="689861"/>
            <a:ext cx="727202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/>
              <a:t>P</a:t>
            </a:r>
            <a:r>
              <a:rPr dirty="0" sz="8000" spc="5"/>
              <a:t>r</a:t>
            </a:r>
            <a:r>
              <a:rPr dirty="0" sz="8000" spc="210"/>
              <a:t>ogrammation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990600" y="3110700"/>
            <a:ext cx="10782935" cy="3510279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405130" marR="95250" indent="-393065">
              <a:lnSpc>
                <a:spcPts val="3790"/>
              </a:lnSpc>
              <a:spcBef>
                <a:spcPts val="265"/>
              </a:spcBef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5">
                <a:latin typeface="Arial"/>
                <a:cs typeface="Arial"/>
              </a:rPr>
              <a:t>Conversion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des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classes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de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50">
                <a:latin typeface="Arial"/>
                <a:cs typeface="Arial"/>
              </a:rPr>
              <a:t>conception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vers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les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langages </a:t>
            </a:r>
            <a:r>
              <a:rPr dirty="0" sz="3200" spc="-875">
                <a:latin typeface="Arial"/>
                <a:cs typeface="Arial"/>
              </a:rPr>
              <a:t> </a:t>
            </a:r>
            <a:r>
              <a:rPr dirty="0" sz="3200" spc="20">
                <a:latin typeface="Arial"/>
                <a:cs typeface="Arial"/>
              </a:rPr>
              <a:t>cibles: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java,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sql,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55">
                <a:latin typeface="Arial"/>
                <a:cs typeface="Arial"/>
              </a:rPr>
              <a:t>c++,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IDL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S UI Gothic"/>
              <a:buChar char="✓"/>
            </a:pPr>
            <a:endParaRPr sz="3650">
              <a:latin typeface="Arial"/>
              <a:cs typeface="Arial"/>
            </a:endParaRPr>
          </a:p>
          <a:p>
            <a:pPr marL="405130" marR="5080" indent="-393065">
              <a:lnSpc>
                <a:spcPts val="3790"/>
              </a:lnSpc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5">
                <a:latin typeface="Arial"/>
                <a:cs typeface="Arial"/>
              </a:rPr>
              <a:t>Conversion </a:t>
            </a:r>
            <a:r>
              <a:rPr dirty="0" sz="3200" spc="15">
                <a:latin typeface="Arial"/>
                <a:cs typeface="Arial"/>
              </a:rPr>
              <a:t>des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classes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10">
                <a:latin typeface="Arial"/>
                <a:cs typeface="Arial"/>
              </a:rPr>
              <a:t>persistantes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vers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les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modèles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de </a:t>
            </a:r>
            <a:r>
              <a:rPr dirty="0" sz="3200" spc="-875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persistance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(SGBD,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BDOO,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Langages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persistants)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MS UI Gothic"/>
              <a:buChar char="✓"/>
            </a:pPr>
            <a:endParaRPr sz="3500">
              <a:latin typeface="Arial"/>
              <a:cs typeface="Arial"/>
            </a:endParaRPr>
          </a:p>
          <a:p>
            <a:pPr marL="405130" indent="-393065">
              <a:lnSpc>
                <a:spcPct val="100000"/>
              </a:lnSpc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55">
                <a:latin typeface="Arial"/>
                <a:cs typeface="Arial"/>
              </a:rPr>
              <a:t>etc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...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09" y="7224900"/>
            <a:ext cx="12664182" cy="1054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2300" y="7226430"/>
            <a:ext cx="10903585" cy="985519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dirty="0" sz="2700" spc="-5">
                <a:solidFill>
                  <a:srgbClr val="FFFFFF"/>
                </a:solidFill>
                <a:latin typeface="Palatino Linotype"/>
                <a:cs typeface="Palatino Linotype"/>
              </a:rPr>
              <a:t>Diagramme</a:t>
            </a:r>
            <a:r>
              <a:rPr dirty="0" sz="27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27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Palatino Linotype"/>
                <a:cs typeface="Palatino Linotype"/>
              </a:rPr>
              <a:t>classes,</a:t>
            </a:r>
            <a:r>
              <a:rPr dirty="0" sz="27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27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Palatino Linotype"/>
                <a:cs typeface="Palatino Linotype"/>
              </a:rPr>
              <a:t>séquences,</a:t>
            </a:r>
            <a:r>
              <a:rPr dirty="0" sz="27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i="1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2700" spc="10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 i="1">
                <a:solidFill>
                  <a:srgbClr val="FFFFFF"/>
                </a:solidFill>
                <a:latin typeface="Palatino Linotype"/>
                <a:cs typeface="Palatino Linotype"/>
              </a:rPr>
              <a:t>composant,</a:t>
            </a:r>
            <a:r>
              <a:rPr dirty="0" sz="2700" spc="5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i="1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2700" spc="10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 i="1">
                <a:solidFill>
                  <a:srgbClr val="FFFFFF"/>
                </a:solidFill>
                <a:latin typeface="Palatino Linotype"/>
                <a:cs typeface="Palatino Linotype"/>
              </a:rPr>
              <a:t>déploiement,</a:t>
            </a:r>
            <a:r>
              <a:rPr dirty="0" sz="2700" spc="5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2700" spc="-5" i="1">
                <a:solidFill>
                  <a:srgbClr val="FFFFFF"/>
                </a:solidFill>
                <a:latin typeface="Palatino Linotype"/>
                <a:cs typeface="Palatino Linotype"/>
              </a:rPr>
              <a:t>d’états</a:t>
            </a:r>
            <a:endParaRPr sz="27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Pour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Palatino Linotype"/>
                <a:cs typeface="Palatino Linotype"/>
              </a:rPr>
              <a:t>documenter,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Palatino Linotype"/>
                <a:cs typeface="Palatino Linotype"/>
              </a:rPr>
              <a:t>réfléchir,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Palatino Linotype"/>
                <a:cs typeface="Palatino Linotype"/>
              </a:rPr>
              <a:t>factoriser,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discuter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0133" y="24292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8115" y="89281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15"/>
              <a:t>Introduction</a:t>
            </a:r>
            <a:r>
              <a:rPr dirty="0" spc="-10"/>
              <a:t> </a:t>
            </a:r>
            <a:r>
              <a:rPr dirty="0" spc="195"/>
              <a:t>et</a:t>
            </a:r>
            <a:r>
              <a:rPr dirty="0" spc="-5"/>
              <a:t> </a:t>
            </a:r>
            <a:r>
              <a:rPr dirty="0" spc="90"/>
              <a:t>vue</a:t>
            </a:r>
            <a:r>
              <a:rPr dirty="0" spc="-5"/>
              <a:t> </a:t>
            </a:r>
            <a:r>
              <a:rPr dirty="0" spc="180"/>
              <a:t>d’ensemble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8364" y="2554217"/>
            <a:ext cx="4653915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445134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des besoins </a:t>
            </a:r>
            <a:r>
              <a:rPr dirty="0" sz="3400" b="1">
                <a:latin typeface="Times New Roman"/>
                <a:cs typeface="Times New Roman"/>
              </a:rPr>
              <a:t> (R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qu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m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nts</a:t>
            </a:r>
            <a:r>
              <a:rPr dirty="0" sz="3400" spc="-190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9682" y="4152724"/>
            <a:ext cx="1891664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143510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</a:t>
            </a:r>
            <a:r>
              <a:rPr dirty="0" sz="3400" b="1">
                <a:latin typeface="Times New Roman"/>
                <a:cs typeface="Times New Roman"/>
              </a:rPr>
              <a:t> (ana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3799" y="5751230"/>
            <a:ext cx="2343150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439420" marR="107950" indent="-32385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Con</a:t>
            </a:r>
            <a:r>
              <a:rPr dirty="0" sz="3400" spc="-5" b="1">
                <a:latin typeface="Times New Roman"/>
                <a:cs typeface="Times New Roman"/>
              </a:rPr>
              <a:t>ce</a:t>
            </a:r>
            <a:r>
              <a:rPr dirty="0" sz="3400" b="1">
                <a:latin typeface="Times New Roman"/>
                <a:cs typeface="Times New Roman"/>
              </a:rPr>
              <a:t>pt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on  </a:t>
            </a:r>
            <a:r>
              <a:rPr dirty="0" sz="3400" spc="-5" b="1">
                <a:latin typeface="Times New Roman"/>
                <a:cs typeface="Times New Roman"/>
              </a:rPr>
              <a:t>(design)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0430" y="7349736"/>
            <a:ext cx="3009900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2230" indent="73914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Codage </a:t>
            </a:r>
            <a:r>
              <a:rPr dirty="0" sz="3400" spc="5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(</a:t>
            </a:r>
            <a:r>
              <a:rPr dirty="0" sz="3400" spc="-5" b="1">
                <a:latin typeface="Times New Roman"/>
                <a:cs typeface="Times New Roman"/>
              </a:rPr>
              <a:t>P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og</a:t>
            </a:r>
            <a:r>
              <a:rPr dirty="0" sz="3400" spc="-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amm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ng)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607" y="8926089"/>
            <a:ext cx="892175" cy="5969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55"/>
              </a:spcBef>
            </a:pPr>
            <a:r>
              <a:rPr dirty="0" sz="3400" spc="-80" b="1">
                <a:latin typeface="Times New Roman"/>
                <a:cs typeface="Times New Roman"/>
              </a:rPr>
              <a:t>Test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4777" y="3638480"/>
            <a:ext cx="41275" cy="509905"/>
            <a:chOff x="5764777" y="3638480"/>
            <a:chExt cx="41275" cy="509905"/>
          </a:xfrm>
        </p:grpSpPr>
        <p:sp>
          <p:nvSpPr>
            <p:cNvPr id="10" name="object 10"/>
            <p:cNvSpPr/>
            <p:nvPr/>
          </p:nvSpPr>
          <p:spPr>
            <a:xfrm>
              <a:off x="5785256" y="3638480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0"/>
                  </a:lnTo>
                  <a:lnTo>
                    <a:pt x="0" y="468524"/>
                  </a:lnTo>
                  <a:lnTo>
                    <a:pt x="0" y="4732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64777" y="410700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764777" y="5236987"/>
            <a:ext cx="41275" cy="509905"/>
            <a:chOff x="5764777" y="5236987"/>
            <a:chExt cx="41275" cy="509905"/>
          </a:xfrm>
        </p:grpSpPr>
        <p:sp>
          <p:nvSpPr>
            <p:cNvPr id="13" name="object 13"/>
            <p:cNvSpPr/>
            <p:nvPr/>
          </p:nvSpPr>
          <p:spPr>
            <a:xfrm>
              <a:off x="5785256" y="5236987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468524"/>
                  </a:lnTo>
                  <a:lnTo>
                    <a:pt x="0" y="47328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64777" y="570551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764777" y="6835492"/>
            <a:ext cx="41275" cy="509905"/>
            <a:chOff x="5764777" y="6835492"/>
            <a:chExt cx="41275" cy="509905"/>
          </a:xfrm>
        </p:grpSpPr>
        <p:sp>
          <p:nvSpPr>
            <p:cNvPr id="16" name="object 16"/>
            <p:cNvSpPr/>
            <p:nvPr/>
          </p:nvSpPr>
          <p:spPr>
            <a:xfrm>
              <a:off x="5785256" y="6835492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09">
                  <a:moveTo>
                    <a:pt x="0" y="0"/>
                  </a:moveTo>
                  <a:lnTo>
                    <a:pt x="0" y="468523"/>
                  </a:lnTo>
                  <a:lnTo>
                    <a:pt x="0" y="47328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64777" y="7304016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65615" y="8429236"/>
            <a:ext cx="41275" cy="492125"/>
            <a:chOff x="5765615" y="8429236"/>
            <a:chExt cx="41275" cy="492125"/>
          </a:xfrm>
        </p:grpSpPr>
        <p:sp>
          <p:nvSpPr>
            <p:cNvPr id="19" name="object 19"/>
            <p:cNvSpPr/>
            <p:nvPr/>
          </p:nvSpPr>
          <p:spPr>
            <a:xfrm>
              <a:off x="5785717" y="8433999"/>
              <a:ext cx="635" cy="451484"/>
            </a:xfrm>
            <a:custGeom>
              <a:avLst/>
              <a:gdLst/>
              <a:ahLst/>
              <a:cxnLst/>
              <a:rect l="l" t="t" r="r" b="b"/>
              <a:pathLst>
                <a:path w="635" h="451484">
                  <a:moveTo>
                    <a:pt x="0" y="0"/>
                  </a:moveTo>
                  <a:lnTo>
                    <a:pt x="377" y="446370"/>
                  </a:lnTo>
                  <a:lnTo>
                    <a:pt x="381" y="45113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5615" y="888035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34"/>
                  </a:lnTo>
                  <a:lnTo>
                    <a:pt x="20513" y="40974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6217470" y="7116102"/>
            <a:ext cx="4070985" cy="1906905"/>
          </a:xfrm>
          <a:custGeom>
            <a:avLst/>
            <a:gdLst/>
            <a:ahLst/>
            <a:cxnLst/>
            <a:rect l="l" t="t" r="r" b="b"/>
            <a:pathLst>
              <a:path w="4070984" h="1906904">
                <a:moveTo>
                  <a:pt x="0" y="0"/>
                </a:moveTo>
                <a:lnTo>
                  <a:pt x="31749" y="61"/>
                </a:lnTo>
                <a:lnTo>
                  <a:pt x="2755575" y="5364"/>
                </a:lnTo>
                <a:lnTo>
                  <a:pt x="3803613" y="267294"/>
                </a:lnTo>
                <a:lnTo>
                  <a:pt x="4070472" y="551060"/>
                </a:lnTo>
                <a:lnTo>
                  <a:pt x="3935594" y="1450203"/>
                </a:lnTo>
                <a:lnTo>
                  <a:pt x="550044" y="1902691"/>
                </a:lnTo>
                <a:lnTo>
                  <a:pt x="518561" y="1906901"/>
                </a:lnTo>
              </a:path>
            </a:pathLst>
          </a:custGeom>
          <a:ln w="63500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10704" y="8890400"/>
            <a:ext cx="274320" cy="257175"/>
          </a:xfrm>
          <a:custGeom>
            <a:avLst/>
            <a:gdLst/>
            <a:ahLst/>
            <a:cxnLst/>
            <a:rect l="l" t="t" r="r" b="b"/>
            <a:pathLst>
              <a:path w="274320" h="257175">
                <a:moveTo>
                  <a:pt x="239637" y="0"/>
                </a:moveTo>
                <a:lnTo>
                  <a:pt x="0" y="162717"/>
                </a:lnTo>
                <a:lnTo>
                  <a:pt x="273956" y="256796"/>
                </a:lnTo>
                <a:lnTo>
                  <a:pt x="239637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90140" y="6986624"/>
            <a:ext cx="259715" cy="259079"/>
          </a:xfrm>
          <a:custGeom>
            <a:avLst/>
            <a:gdLst/>
            <a:ahLst/>
            <a:cxnLst/>
            <a:rect l="l" t="t" r="r" b="b"/>
            <a:pathLst>
              <a:path w="259714" h="259079">
                <a:moveTo>
                  <a:pt x="259331" y="0"/>
                </a:moveTo>
                <a:lnTo>
                  <a:pt x="0" y="129035"/>
                </a:lnTo>
                <a:lnTo>
                  <a:pt x="258827" y="259080"/>
                </a:lnTo>
                <a:lnTo>
                  <a:pt x="259331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9485" y="8445500"/>
            <a:ext cx="1270000" cy="12700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520133" y="24292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5928" y="689861"/>
            <a:ext cx="247332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035"/>
              <a:t>T</a:t>
            </a:r>
            <a:r>
              <a:rPr dirty="0" sz="8000" spc="185"/>
              <a:t>ests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990600" y="2914510"/>
            <a:ext cx="31134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130" indent="-393065">
              <a:lnSpc>
                <a:spcPct val="100000"/>
              </a:lnSpc>
              <a:spcBef>
                <a:spcPts val="100"/>
              </a:spcBef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-85">
                <a:latin typeface="Arial"/>
                <a:cs typeface="Arial"/>
              </a:rPr>
              <a:t>Tests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unitaires: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902558"/>
            <a:ext cx="11948795" cy="1557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130" indent="-393065">
              <a:lnSpc>
                <a:spcPct val="100000"/>
              </a:lnSpc>
              <a:spcBef>
                <a:spcPts val="100"/>
              </a:spcBef>
              <a:buSzPct val="96875"/>
              <a:buFont typeface="MS UI Gothic"/>
              <a:buChar char="✓"/>
              <a:tabLst>
                <a:tab pos="405765" algn="l"/>
                <a:tab pos="4072254" algn="l"/>
              </a:tabLst>
            </a:pPr>
            <a:r>
              <a:rPr dirty="0" baseline="-3472" sz="4800" spc="-127">
                <a:latin typeface="Arial"/>
                <a:cs typeface="Arial"/>
              </a:rPr>
              <a:t>Tests</a:t>
            </a:r>
            <a:r>
              <a:rPr dirty="0" baseline="-3472" sz="4800" spc="67">
                <a:latin typeface="Arial"/>
                <a:cs typeface="Arial"/>
              </a:rPr>
              <a:t> </a:t>
            </a:r>
            <a:r>
              <a:rPr dirty="0" baseline="-3472" sz="4800" spc="52">
                <a:latin typeface="Arial"/>
                <a:cs typeface="Arial"/>
              </a:rPr>
              <a:t>d’intégration:	</a:t>
            </a:r>
            <a:r>
              <a:rPr dirty="0" sz="3200" spc="10">
                <a:solidFill>
                  <a:srgbClr val="3D5B85"/>
                </a:solidFill>
                <a:latin typeface="Arial"/>
                <a:cs typeface="Arial"/>
              </a:rPr>
              <a:t>diagrammes</a:t>
            </a:r>
            <a:r>
              <a:rPr dirty="0" sz="3200" spc="-10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25">
                <a:solidFill>
                  <a:srgbClr val="3D5B85"/>
                </a:solidFill>
                <a:latin typeface="Arial"/>
                <a:cs typeface="Arial"/>
              </a:rPr>
              <a:t>de</a:t>
            </a:r>
            <a:r>
              <a:rPr dirty="0" sz="3200" spc="-10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5">
                <a:solidFill>
                  <a:srgbClr val="3D5B85"/>
                </a:solidFill>
                <a:latin typeface="Arial"/>
                <a:cs typeface="Arial"/>
              </a:rPr>
              <a:t>séquences,</a:t>
            </a:r>
            <a:r>
              <a:rPr dirty="0" sz="3200" spc="-10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45">
                <a:solidFill>
                  <a:srgbClr val="3D5B85"/>
                </a:solidFill>
                <a:latin typeface="Arial"/>
                <a:cs typeface="Arial"/>
              </a:rPr>
              <a:t>d’activités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MS UI Gothic"/>
              <a:buChar char="✓"/>
            </a:pPr>
            <a:endParaRPr sz="3800">
              <a:latin typeface="Arial"/>
              <a:cs typeface="Arial"/>
            </a:endParaRPr>
          </a:p>
          <a:p>
            <a:pPr marL="405130" indent="-393065">
              <a:lnSpc>
                <a:spcPct val="100000"/>
              </a:lnSpc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-110">
                <a:latin typeface="Arial"/>
                <a:cs typeface="Arial"/>
              </a:rPr>
              <a:t>Test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55">
                <a:latin typeface="Arial"/>
                <a:cs typeface="Arial"/>
              </a:rPr>
              <a:t>du</a:t>
            </a:r>
            <a:r>
              <a:rPr dirty="0" sz="3200" spc="5">
                <a:latin typeface="Arial"/>
                <a:cs typeface="Arial"/>
              </a:rPr>
              <a:t> système:</a:t>
            </a:r>
            <a:r>
              <a:rPr dirty="0" sz="3200" spc="160">
                <a:latin typeface="Arial"/>
                <a:cs typeface="Arial"/>
              </a:rPr>
              <a:t> </a:t>
            </a:r>
            <a:r>
              <a:rPr dirty="0" sz="3200" spc="10">
                <a:solidFill>
                  <a:srgbClr val="3D5B85"/>
                </a:solidFill>
                <a:latin typeface="Arial"/>
                <a:cs typeface="Arial"/>
              </a:rPr>
              <a:t>diagramme</a:t>
            </a:r>
            <a:r>
              <a:rPr dirty="0" sz="3200" spc="5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25">
                <a:solidFill>
                  <a:srgbClr val="3D5B85"/>
                </a:solidFill>
                <a:latin typeface="Arial"/>
                <a:cs typeface="Arial"/>
              </a:rPr>
              <a:t>de</a:t>
            </a:r>
            <a:r>
              <a:rPr dirty="0" sz="3200" spc="5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15">
                <a:solidFill>
                  <a:srgbClr val="3D5B85"/>
                </a:solidFill>
                <a:latin typeface="Arial"/>
                <a:cs typeface="Arial"/>
              </a:rPr>
              <a:t>cas</a:t>
            </a:r>
            <a:r>
              <a:rPr dirty="0" sz="3200" spc="5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35">
                <a:solidFill>
                  <a:srgbClr val="3D5B85"/>
                </a:solidFill>
                <a:latin typeface="Arial"/>
                <a:cs typeface="Arial"/>
              </a:rPr>
              <a:t>d’utilisation,</a:t>
            </a:r>
            <a:r>
              <a:rPr dirty="0" sz="3200" spc="10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25">
                <a:solidFill>
                  <a:srgbClr val="3D5B85"/>
                </a:solidFill>
                <a:latin typeface="Arial"/>
                <a:cs typeface="Arial"/>
              </a:rPr>
              <a:t>de</a:t>
            </a:r>
            <a:r>
              <a:rPr dirty="0" sz="3200" spc="5">
                <a:solidFill>
                  <a:srgbClr val="3D5B85"/>
                </a:solidFill>
                <a:latin typeface="Arial"/>
                <a:cs typeface="Arial"/>
              </a:rPr>
              <a:t> séquences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84300" y="7243644"/>
            <a:ext cx="10236200" cy="1701800"/>
            <a:chOff x="1384300" y="7243644"/>
            <a:chExt cx="10236200" cy="1701800"/>
          </a:xfrm>
        </p:grpSpPr>
        <p:sp>
          <p:nvSpPr>
            <p:cNvPr id="7" name="object 7"/>
            <p:cNvSpPr/>
            <p:nvPr/>
          </p:nvSpPr>
          <p:spPr>
            <a:xfrm>
              <a:off x="1600200" y="7383344"/>
              <a:ext cx="9804400" cy="1143000"/>
            </a:xfrm>
            <a:custGeom>
              <a:avLst/>
              <a:gdLst/>
              <a:ahLst/>
              <a:cxnLst/>
              <a:rect l="l" t="t" r="r" b="b"/>
              <a:pathLst>
                <a:path w="9804400" h="1143000">
                  <a:moveTo>
                    <a:pt x="0" y="0"/>
                  </a:moveTo>
                  <a:lnTo>
                    <a:pt x="9804400" y="0"/>
                  </a:lnTo>
                  <a:lnTo>
                    <a:pt x="9804400" y="1142999"/>
                  </a:lnTo>
                  <a:lnTo>
                    <a:pt x="0" y="1142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300" y="7243644"/>
              <a:ext cx="10236200" cy="17018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748314" y="7404675"/>
            <a:ext cx="9508490" cy="104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10254" marR="5080" indent="-3298190">
              <a:lnSpc>
                <a:spcPct val="1111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Préparation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et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Evaluation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tests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tout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au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long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du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cycle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 vie du logiciel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20133" y="242924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4447" y="2892248"/>
            <a:ext cx="43167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0">
                <a:solidFill>
                  <a:srgbClr val="3D5B85"/>
                </a:solidFill>
                <a:latin typeface="Arial"/>
                <a:cs typeface="Arial"/>
              </a:rPr>
              <a:t>diagrammes</a:t>
            </a:r>
            <a:r>
              <a:rPr dirty="0" sz="3200" spc="-25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25">
                <a:solidFill>
                  <a:srgbClr val="3D5B85"/>
                </a:solidFill>
                <a:latin typeface="Arial"/>
                <a:cs typeface="Arial"/>
              </a:rPr>
              <a:t>de</a:t>
            </a:r>
            <a:r>
              <a:rPr dirty="0" sz="3200" spc="-20">
                <a:solidFill>
                  <a:srgbClr val="3D5B85"/>
                </a:solidFill>
                <a:latin typeface="Arial"/>
                <a:cs typeface="Arial"/>
              </a:rPr>
              <a:t> </a:t>
            </a:r>
            <a:r>
              <a:rPr dirty="0" sz="3200" spc="-5">
                <a:solidFill>
                  <a:srgbClr val="3D5B85"/>
                </a:solidFill>
                <a:latin typeface="Arial"/>
                <a:cs typeface="Arial"/>
              </a:rPr>
              <a:t>classes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4857750"/>
            <a:ext cx="12192000" cy="64135"/>
            <a:chOff x="406400" y="4857750"/>
            <a:chExt cx="12192000" cy="64135"/>
          </a:xfrm>
        </p:grpSpPr>
        <p:sp>
          <p:nvSpPr>
            <p:cNvPr id="3" name="object 3"/>
            <p:cNvSpPr/>
            <p:nvPr/>
          </p:nvSpPr>
          <p:spPr>
            <a:xfrm>
              <a:off x="406400" y="48641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49149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700" y="3623666"/>
            <a:ext cx="109289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0">
                <a:solidFill>
                  <a:srgbClr val="314864"/>
                </a:solidFill>
                <a:latin typeface="Cambria"/>
                <a:cs typeface="Cambria"/>
              </a:rPr>
              <a:t>Mise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40">
                <a:solidFill>
                  <a:srgbClr val="314864"/>
                </a:solidFill>
                <a:latin typeface="Cambria"/>
                <a:cs typeface="Cambria"/>
              </a:rPr>
              <a:t>en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45">
                <a:solidFill>
                  <a:srgbClr val="314864"/>
                </a:solidFill>
                <a:latin typeface="Cambria"/>
                <a:cs typeface="Cambria"/>
              </a:rPr>
              <a:t>oeuvre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5">
                <a:solidFill>
                  <a:srgbClr val="314864"/>
                </a:solidFill>
                <a:latin typeface="Cambria"/>
                <a:cs typeface="Cambria"/>
              </a:rPr>
              <a:t>sur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29">
                <a:solidFill>
                  <a:srgbClr val="314864"/>
                </a:solidFill>
                <a:latin typeface="Cambria"/>
                <a:cs typeface="Cambria"/>
              </a:rPr>
              <a:t>un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0">
                <a:solidFill>
                  <a:srgbClr val="314864"/>
                </a:solidFill>
                <a:latin typeface="Cambria"/>
                <a:cs typeface="Cambria"/>
              </a:rPr>
              <a:t>exemple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300" y="54590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5355332"/>
            <a:ext cx="11307445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Un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jeu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dés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Le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joueur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lance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10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x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2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dés</a:t>
            </a:r>
            <a:endParaRPr sz="3000">
              <a:latin typeface="Palatino Linotype"/>
              <a:cs typeface="Palatino Linotype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3000">
                <a:latin typeface="Palatino Linotype"/>
                <a:cs typeface="Palatino Linotype"/>
              </a:rPr>
              <a:t>Si </a:t>
            </a:r>
            <a:r>
              <a:rPr dirty="0" sz="3000" spc="-5">
                <a:latin typeface="Palatino Linotype"/>
                <a:cs typeface="Palatino Linotype"/>
              </a:rPr>
              <a:t>le </a:t>
            </a:r>
            <a:r>
              <a:rPr dirty="0" sz="3000">
                <a:latin typeface="Palatino Linotype"/>
                <a:cs typeface="Palatino Linotype"/>
              </a:rPr>
              <a:t>total </a:t>
            </a:r>
            <a:r>
              <a:rPr dirty="0" sz="3000" spc="-5">
                <a:latin typeface="Palatino Linotype"/>
                <a:cs typeface="Palatino Linotype"/>
              </a:rPr>
              <a:t>d’un lancé </a:t>
            </a:r>
            <a:r>
              <a:rPr dirty="0" sz="3000">
                <a:latin typeface="Palatino Linotype"/>
                <a:cs typeface="Palatino Linotype"/>
              </a:rPr>
              <a:t>fait 7, </a:t>
            </a:r>
            <a:r>
              <a:rPr dirty="0" sz="3000" spc="-5">
                <a:latin typeface="Palatino Linotype"/>
                <a:cs typeface="Palatino Linotype"/>
              </a:rPr>
              <a:t>le joueur </a:t>
            </a:r>
            <a:r>
              <a:rPr dirty="0" sz="3000" spc="-10">
                <a:latin typeface="Palatino Linotype"/>
                <a:cs typeface="Palatino Linotype"/>
              </a:rPr>
              <a:t>marque </a:t>
            </a:r>
            <a:r>
              <a:rPr dirty="0" sz="3000">
                <a:latin typeface="Palatino Linotype"/>
                <a:cs typeface="Palatino Linotype"/>
              </a:rPr>
              <a:t>10 points </a:t>
            </a:r>
            <a:r>
              <a:rPr dirty="0" sz="3000" spc="-5">
                <a:latin typeface="Palatino Linotype"/>
                <a:cs typeface="Palatino Linotype"/>
              </a:rPr>
              <a:t>ajoutés </a:t>
            </a:r>
            <a:r>
              <a:rPr dirty="0" sz="3000">
                <a:latin typeface="Palatino Linotype"/>
                <a:cs typeface="Palatino Linotype"/>
              </a:rPr>
              <a:t>à </a:t>
            </a:r>
            <a:r>
              <a:rPr dirty="0" sz="3000" spc="-5">
                <a:latin typeface="Palatino Linotype"/>
                <a:cs typeface="Palatino Linotype"/>
              </a:rPr>
              <a:t>son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score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En </a:t>
            </a:r>
            <a:r>
              <a:rPr dirty="0" sz="3000" spc="-20">
                <a:latin typeface="Palatino Linotype"/>
                <a:cs typeface="Palatino Linotype"/>
              </a:rPr>
              <a:t>fin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partie, son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score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est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inscrit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dans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le tableau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 </a:t>
            </a:r>
            <a:r>
              <a:rPr dirty="0" sz="3000" spc="-10">
                <a:latin typeface="Palatino Linotype"/>
                <a:cs typeface="Palatino Linotype"/>
              </a:rPr>
              <a:t>scores.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5300" y="62210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" y="69830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300" y="82022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44992" y="2272207"/>
            <a:ext cx="3257550" cy="1512570"/>
            <a:chOff x="8344992" y="2272207"/>
            <a:chExt cx="3257550" cy="1512570"/>
          </a:xfrm>
        </p:grpSpPr>
        <p:sp>
          <p:nvSpPr>
            <p:cNvPr id="12" name="object 12"/>
            <p:cNvSpPr/>
            <p:nvPr/>
          </p:nvSpPr>
          <p:spPr>
            <a:xfrm>
              <a:off x="9164439" y="3158789"/>
              <a:ext cx="949960" cy="387985"/>
            </a:xfrm>
            <a:custGeom>
              <a:avLst/>
              <a:gdLst/>
              <a:ahLst/>
              <a:cxnLst/>
              <a:rect l="l" t="t" r="r" b="b"/>
              <a:pathLst>
                <a:path w="949959" h="387985">
                  <a:moveTo>
                    <a:pt x="549574" y="0"/>
                  </a:moveTo>
                  <a:lnTo>
                    <a:pt x="0" y="387606"/>
                  </a:lnTo>
                  <a:lnTo>
                    <a:pt x="949464" y="112461"/>
                  </a:lnTo>
                  <a:lnTo>
                    <a:pt x="549574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44992" y="2559364"/>
              <a:ext cx="822960" cy="990600"/>
            </a:xfrm>
            <a:custGeom>
              <a:avLst/>
              <a:gdLst/>
              <a:ahLst/>
              <a:cxnLst/>
              <a:rect l="l" t="t" r="r" b="b"/>
              <a:pathLst>
                <a:path w="822959" h="990600">
                  <a:moveTo>
                    <a:pt x="0" y="0"/>
                  </a:moveTo>
                  <a:lnTo>
                    <a:pt x="3277" y="807968"/>
                  </a:lnTo>
                  <a:lnTo>
                    <a:pt x="822725" y="990307"/>
                  </a:lnTo>
                  <a:lnTo>
                    <a:pt x="821631" y="175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165531" y="2411964"/>
              <a:ext cx="555625" cy="1133475"/>
            </a:xfrm>
            <a:custGeom>
              <a:avLst/>
              <a:gdLst/>
              <a:ahLst/>
              <a:cxnLst/>
              <a:rect l="l" t="t" r="r" b="b"/>
              <a:pathLst>
                <a:path w="555625" h="1133475">
                  <a:moveTo>
                    <a:pt x="555038" y="0"/>
                  </a:moveTo>
                  <a:lnTo>
                    <a:pt x="0" y="324279"/>
                  </a:lnTo>
                  <a:lnTo>
                    <a:pt x="0" y="1133340"/>
                  </a:lnTo>
                  <a:lnTo>
                    <a:pt x="555038" y="747916"/>
                  </a:lnTo>
                  <a:lnTo>
                    <a:pt x="555038" y="0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44992" y="2272207"/>
              <a:ext cx="1372870" cy="465455"/>
            </a:xfrm>
            <a:custGeom>
              <a:avLst/>
              <a:gdLst/>
              <a:ahLst/>
              <a:cxnLst/>
              <a:rect l="l" t="t" r="r" b="b"/>
              <a:pathLst>
                <a:path w="1372870" h="465455">
                  <a:moveTo>
                    <a:pt x="612946" y="0"/>
                  </a:moveTo>
                  <a:lnTo>
                    <a:pt x="0" y="288248"/>
                  </a:lnTo>
                  <a:lnTo>
                    <a:pt x="821631" y="465128"/>
                  </a:lnTo>
                  <a:lnTo>
                    <a:pt x="1372299" y="140849"/>
                  </a:lnTo>
                  <a:lnTo>
                    <a:pt x="612946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6179" y="2346453"/>
              <a:ext cx="120185" cy="884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5809" y="2411965"/>
              <a:ext cx="121277" cy="895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6457" y="2497128"/>
              <a:ext cx="128926" cy="97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7104" y="2581201"/>
              <a:ext cx="140944" cy="1015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0437" y="2421791"/>
              <a:ext cx="128926" cy="971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4696" y="2500405"/>
              <a:ext cx="142037" cy="1026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92438" y="2707856"/>
              <a:ext cx="147500" cy="1473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9289" y="3188269"/>
              <a:ext cx="147500" cy="1473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68865" y="3328027"/>
              <a:ext cx="146406" cy="1463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7642" y="2764632"/>
              <a:ext cx="125648" cy="12774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8865" y="3043053"/>
              <a:ext cx="116907" cy="12774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834199" y="2644528"/>
              <a:ext cx="551815" cy="1136015"/>
            </a:xfrm>
            <a:custGeom>
              <a:avLst/>
              <a:gdLst/>
              <a:ahLst/>
              <a:cxnLst/>
              <a:rect l="l" t="t" r="r" b="b"/>
              <a:pathLst>
                <a:path w="551815" h="1136014">
                  <a:moveTo>
                    <a:pt x="0" y="0"/>
                  </a:moveTo>
                  <a:lnTo>
                    <a:pt x="0" y="747916"/>
                  </a:lnTo>
                  <a:lnTo>
                    <a:pt x="551760" y="1135523"/>
                  </a:lnTo>
                  <a:lnTo>
                    <a:pt x="546298" y="316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834199" y="2644529"/>
              <a:ext cx="551815" cy="1136015"/>
            </a:xfrm>
            <a:custGeom>
              <a:avLst/>
              <a:gdLst/>
              <a:ahLst/>
              <a:cxnLst/>
              <a:rect l="l" t="t" r="r" b="b"/>
              <a:pathLst>
                <a:path w="551815" h="1136014">
                  <a:moveTo>
                    <a:pt x="0" y="0"/>
                  </a:moveTo>
                  <a:lnTo>
                    <a:pt x="546297" y="316636"/>
                  </a:lnTo>
                  <a:lnTo>
                    <a:pt x="551760" y="1135523"/>
                  </a:lnTo>
                  <a:lnTo>
                    <a:pt x="0" y="747916"/>
                  </a:lnTo>
                  <a:lnTo>
                    <a:pt x="0" y="0"/>
                  </a:lnTo>
                  <a:close/>
                </a:path>
              </a:pathLst>
            </a:custGeom>
            <a:ln w="8739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197758" y="3224301"/>
              <a:ext cx="404495" cy="360680"/>
            </a:xfrm>
            <a:custGeom>
              <a:avLst/>
              <a:gdLst/>
              <a:ahLst/>
              <a:cxnLst/>
              <a:rect l="l" t="t" r="r" b="b"/>
              <a:pathLst>
                <a:path w="404495" h="360679">
                  <a:moveTo>
                    <a:pt x="0" y="0"/>
                  </a:moveTo>
                  <a:lnTo>
                    <a:pt x="2184" y="360310"/>
                  </a:lnTo>
                  <a:lnTo>
                    <a:pt x="404258" y="171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385959" y="2785377"/>
              <a:ext cx="816610" cy="999490"/>
            </a:xfrm>
            <a:custGeom>
              <a:avLst/>
              <a:gdLst/>
              <a:ahLst/>
              <a:cxnLst/>
              <a:rect l="l" t="t" r="r" b="b"/>
              <a:pathLst>
                <a:path w="816609" h="999489">
                  <a:moveTo>
                    <a:pt x="816169" y="0"/>
                  </a:moveTo>
                  <a:lnTo>
                    <a:pt x="0" y="174694"/>
                  </a:lnTo>
                  <a:lnTo>
                    <a:pt x="0" y="999041"/>
                  </a:lnTo>
                  <a:lnTo>
                    <a:pt x="816169" y="800326"/>
                  </a:lnTo>
                  <a:lnTo>
                    <a:pt x="816169" y="0"/>
                  </a:lnTo>
                  <a:close/>
                </a:path>
              </a:pathLst>
            </a:custGeom>
            <a:solidFill>
              <a:srgbClr val="B0B0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838570" y="2497129"/>
              <a:ext cx="1365885" cy="465455"/>
            </a:xfrm>
            <a:custGeom>
              <a:avLst/>
              <a:gdLst/>
              <a:ahLst/>
              <a:cxnLst/>
              <a:rect l="l" t="t" r="r" b="b"/>
              <a:pathLst>
                <a:path w="1365884" h="465455">
                  <a:moveTo>
                    <a:pt x="753889" y="0"/>
                  </a:moveTo>
                  <a:lnTo>
                    <a:pt x="0" y="143031"/>
                  </a:lnTo>
                  <a:lnTo>
                    <a:pt x="548482" y="465127"/>
                  </a:lnTo>
                  <a:lnTo>
                    <a:pt x="1365742" y="289339"/>
                  </a:lnTo>
                  <a:lnTo>
                    <a:pt x="753889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3960" y="2551722"/>
              <a:ext cx="135482" cy="10154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5830" y="2635794"/>
              <a:ext cx="135481" cy="10044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4274" y="2795203"/>
              <a:ext cx="134388" cy="1015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28461" y="2710040"/>
              <a:ext cx="134388" cy="10154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79923" y="3017941"/>
              <a:ext cx="147500" cy="1419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7275" y="3204647"/>
              <a:ext cx="146407" cy="1419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2183" y="3412099"/>
              <a:ext cx="147500" cy="1419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82108" y="3549672"/>
              <a:ext cx="147500" cy="1408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9831" y="2871633"/>
              <a:ext cx="147500" cy="14084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42885" y="3121667"/>
              <a:ext cx="105982" cy="122287"/>
            </a:xfrm>
            <a:prstGeom prst="rect">
              <a:avLst/>
            </a:prstGeom>
          </p:spPr>
        </p:pic>
      </p:grp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4857750"/>
            <a:ext cx="12192000" cy="64135"/>
            <a:chOff x="406400" y="4857750"/>
            <a:chExt cx="12192000" cy="64135"/>
          </a:xfrm>
        </p:grpSpPr>
        <p:sp>
          <p:nvSpPr>
            <p:cNvPr id="3" name="object 3"/>
            <p:cNvSpPr/>
            <p:nvPr/>
          </p:nvSpPr>
          <p:spPr>
            <a:xfrm>
              <a:off x="406400" y="48641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49149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3700" y="3623666"/>
            <a:ext cx="70510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45">
                <a:solidFill>
                  <a:srgbClr val="314864"/>
                </a:solidFill>
                <a:latin typeface="Cambria"/>
                <a:cs typeface="Cambria"/>
              </a:rPr>
              <a:t>Analyse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0">
                <a:solidFill>
                  <a:srgbClr val="314864"/>
                </a:solidFill>
                <a:latin typeface="Cambria"/>
                <a:cs typeface="Cambria"/>
              </a:rPr>
              <a:t>des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>
                <a:solidFill>
                  <a:srgbClr val="314864"/>
                </a:solidFill>
                <a:latin typeface="Cambria"/>
                <a:cs typeface="Cambria"/>
              </a:rPr>
              <a:t>besoins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00" y="55352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00" y="5431532"/>
            <a:ext cx="869950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Identifier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acteurs.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10">
                <a:latin typeface="Palatino Linotype"/>
                <a:cs typeface="Palatino Linotype"/>
              </a:rPr>
              <a:t>Identifier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5">
                <a:latin typeface="Palatino Linotype"/>
                <a:cs typeface="Palatino Linotype"/>
              </a:rPr>
              <a:t>cas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d’utilisations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possibles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du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système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00" y="62972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9800" y="70424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8100" y="6949876"/>
            <a:ext cx="45339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Palatino Linotype"/>
                <a:cs typeface="Palatino Linotype"/>
              </a:rPr>
              <a:t>Ses</a:t>
            </a:r>
            <a:r>
              <a:rPr dirty="0" sz="2800" spc="-3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fonctionnalités</a:t>
            </a:r>
            <a:r>
              <a:rPr dirty="0" sz="2800" spc="-2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externes</a:t>
            </a:r>
            <a:r>
              <a:rPr dirty="0" sz="2800" spc="-2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!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0570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>
                <a:solidFill>
                  <a:srgbClr val="314864"/>
                </a:solidFill>
                <a:latin typeface="Cambria"/>
                <a:cs typeface="Cambria"/>
              </a:rPr>
              <a:t>Premiers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29">
                <a:solidFill>
                  <a:srgbClr val="314864"/>
                </a:solidFill>
                <a:latin typeface="Cambria"/>
                <a:cs typeface="Cambria"/>
              </a:rPr>
              <a:t>Cas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>
                <a:solidFill>
                  <a:srgbClr val="314864"/>
                </a:solidFill>
                <a:latin typeface="Cambria"/>
                <a:cs typeface="Cambria"/>
              </a:rPr>
              <a:t>d’utilisation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46898" y="30841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2C82FF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5198" y="2980432"/>
            <a:ext cx="10528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latin typeface="Palatino Linotype"/>
                <a:cs typeface="Palatino Linotype"/>
              </a:rPr>
              <a:t>Jo</a:t>
            </a:r>
            <a:r>
              <a:rPr dirty="0" sz="3000" spc="-5" b="1">
                <a:latin typeface="Palatino Linotype"/>
                <a:cs typeface="Palatino Linotype"/>
              </a:rPr>
              <a:t>u</a:t>
            </a:r>
            <a:r>
              <a:rPr dirty="0" sz="3000" b="1">
                <a:latin typeface="Palatino Linotype"/>
                <a:cs typeface="Palatino Linotype"/>
              </a:rPr>
              <a:t>e</a:t>
            </a:r>
            <a:r>
              <a:rPr dirty="0" sz="3000" spc="-5" b="1">
                <a:latin typeface="Palatino Linotype"/>
                <a:cs typeface="Palatino Linotype"/>
              </a:rPr>
              <a:t>r</a:t>
            </a:r>
            <a:r>
              <a:rPr dirty="0" sz="3000">
                <a:latin typeface="Palatino Linotype"/>
                <a:cs typeface="Palatino Linotype"/>
              </a:rPr>
              <a:t>: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898" y="38293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2528" y="3736776"/>
            <a:ext cx="23310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Acteur:</a:t>
            </a:r>
            <a:r>
              <a:rPr dirty="0" sz="2800" spc="-6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Joueur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5898" y="455708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2528" y="4464486"/>
            <a:ext cx="4763770" cy="129794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29"/>
              </a:spcBef>
            </a:pPr>
            <a:r>
              <a:rPr dirty="0" sz="2800" spc="-5">
                <a:latin typeface="Palatino Linotype"/>
                <a:cs typeface="Palatino Linotype"/>
              </a:rPr>
              <a:t>Descr:</a:t>
            </a:r>
            <a:r>
              <a:rPr dirty="0" sz="2800" spc="-2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Le</a:t>
            </a:r>
            <a:r>
              <a:rPr dirty="0" sz="2800" spc="-1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joueur</a:t>
            </a:r>
            <a:r>
              <a:rPr dirty="0" sz="2800" spc="-20">
                <a:latin typeface="Palatino Linotype"/>
                <a:cs typeface="Palatino Linotype"/>
              </a:rPr>
              <a:t> </a:t>
            </a:r>
            <a:r>
              <a:rPr dirty="0" sz="2800" spc="-10">
                <a:latin typeface="Palatino Linotype"/>
                <a:cs typeface="Palatino Linotype"/>
              </a:rPr>
              <a:t>prend</a:t>
            </a:r>
            <a:r>
              <a:rPr dirty="0" sz="2800" spc="-1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10x</a:t>
            </a:r>
            <a:r>
              <a:rPr dirty="0" sz="2800" spc="-1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les </a:t>
            </a:r>
            <a:r>
              <a:rPr dirty="0" sz="2800" spc="-68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dés, </a:t>
            </a:r>
            <a:r>
              <a:rPr dirty="0" sz="2800">
                <a:latin typeface="Palatino Linotype"/>
                <a:cs typeface="Palatino Linotype"/>
              </a:rPr>
              <a:t>à </a:t>
            </a:r>
            <a:r>
              <a:rPr dirty="0" sz="2800" spc="-5">
                <a:latin typeface="Palatino Linotype"/>
                <a:cs typeface="Palatino Linotype"/>
              </a:rPr>
              <a:t>chaque fois que le </a:t>
            </a:r>
            <a:r>
              <a:rPr dirty="0" sz="2800">
                <a:latin typeface="Palatino Linotype"/>
                <a:cs typeface="Palatino Linotype"/>
              </a:rPr>
              <a:t>total 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fait</a:t>
            </a:r>
            <a:r>
              <a:rPr dirty="0" sz="2800" spc="-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7, </a:t>
            </a:r>
            <a:r>
              <a:rPr dirty="0" sz="2800" spc="45">
                <a:latin typeface="Palatino Linotype"/>
                <a:cs typeface="Palatino Linotype"/>
              </a:rPr>
              <a:t>+10pts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6898" y="614741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2685FF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5198" y="6043672"/>
            <a:ext cx="25019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85" b="1">
                <a:latin typeface="Palatino Linotype"/>
                <a:cs typeface="Palatino Linotype"/>
              </a:rPr>
              <a:t>Voir</a:t>
            </a:r>
            <a:r>
              <a:rPr dirty="0" sz="3000" spc="-35" b="1">
                <a:latin typeface="Palatino Linotype"/>
                <a:cs typeface="Palatino Linotype"/>
              </a:rPr>
              <a:t> </a:t>
            </a:r>
            <a:r>
              <a:rPr dirty="0" sz="3000" b="1">
                <a:latin typeface="Palatino Linotype"/>
                <a:cs typeface="Palatino Linotype"/>
              </a:rPr>
              <a:t>les</a:t>
            </a:r>
            <a:r>
              <a:rPr dirty="0" sz="3000" spc="-40" b="1">
                <a:latin typeface="Palatino Linotype"/>
                <a:cs typeface="Palatino Linotype"/>
              </a:rPr>
              <a:t> </a:t>
            </a:r>
            <a:r>
              <a:rPr dirty="0" sz="3000" spc="-5" b="1">
                <a:latin typeface="Palatino Linotype"/>
                <a:cs typeface="Palatino Linotype"/>
              </a:rPr>
              <a:t>scores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35898" y="689261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2528" y="6800016"/>
            <a:ext cx="23310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Acteur:</a:t>
            </a:r>
            <a:r>
              <a:rPr dirty="0" sz="2800" spc="-6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Joueur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5898" y="762032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2528" y="7527726"/>
            <a:ext cx="4879340" cy="129794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29"/>
              </a:spcBef>
            </a:pPr>
            <a:r>
              <a:rPr dirty="0" sz="2800" spc="-5">
                <a:latin typeface="Palatino Linotype"/>
                <a:cs typeface="Palatino Linotype"/>
              </a:rPr>
              <a:t>Descr: Le joueur consulte </a:t>
            </a:r>
            <a:r>
              <a:rPr dirty="0" sz="2800">
                <a:latin typeface="Palatino Linotype"/>
                <a:cs typeface="Palatino Linotype"/>
              </a:rPr>
              <a:t>en 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15">
                <a:latin typeface="Palatino Linotype"/>
                <a:cs typeface="Palatino Linotype"/>
              </a:rPr>
              <a:t>read </a:t>
            </a:r>
            <a:r>
              <a:rPr dirty="0" sz="2800" spc="-5">
                <a:latin typeface="Palatino Linotype"/>
                <a:cs typeface="Palatino Linotype"/>
              </a:rPr>
              <a:t>only </a:t>
            </a:r>
            <a:r>
              <a:rPr dirty="0" sz="2800">
                <a:latin typeface="Palatino Linotype"/>
                <a:cs typeface="Palatino Linotype"/>
              </a:rPr>
              <a:t>les </a:t>
            </a:r>
            <a:r>
              <a:rPr dirty="0" sz="2800" spc="-10">
                <a:latin typeface="Palatino Linotype"/>
                <a:cs typeface="Palatino Linotype"/>
              </a:rPr>
              <a:t>scores </a:t>
            </a:r>
            <a:r>
              <a:rPr dirty="0" sz="2800" spc="-5">
                <a:latin typeface="Palatino Linotype"/>
                <a:cs typeface="Palatino Linotype"/>
              </a:rPr>
              <a:t>précédents </a:t>
            </a:r>
            <a:r>
              <a:rPr dirty="0" sz="2800" spc="-68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obtenus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par</a:t>
            </a:r>
            <a:r>
              <a:rPr dirty="0" sz="2800" spc="-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les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joueurs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18968" y="94234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395" y="3953840"/>
            <a:ext cx="5470515" cy="35237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17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4857750"/>
            <a:ext cx="12192000" cy="64135"/>
            <a:chOff x="406400" y="4857750"/>
            <a:chExt cx="12192000" cy="64135"/>
          </a:xfrm>
        </p:grpSpPr>
        <p:sp>
          <p:nvSpPr>
            <p:cNvPr id="3" name="object 3"/>
            <p:cNvSpPr/>
            <p:nvPr/>
          </p:nvSpPr>
          <p:spPr>
            <a:xfrm>
              <a:off x="406400" y="48641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49149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794968" y="92456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3700" y="3623666"/>
            <a:ext cx="27895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25">
                <a:solidFill>
                  <a:srgbClr val="314864"/>
                </a:solidFill>
                <a:latin typeface="Cambria"/>
                <a:cs typeface="Cambria"/>
              </a:rPr>
              <a:t>Analyse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18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00" y="52812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2000" y="5177532"/>
            <a:ext cx="1145984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Indépendante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l’implémentation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Déterminer</a:t>
            </a:r>
            <a:r>
              <a:rPr dirty="0" sz="3000">
                <a:latin typeface="Palatino Linotype"/>
                <a:cs typeface="Palatino Linotype"/>
              </a:rPr>
              <a:t> les </a:t>
            </a:r>
            <a:r>
              <a:rPr dirty="0" sz="3000" spc="-5">
                <a:latin typeface="Palatino Linotype"/>
                <a:cs typeface="Palatino Linotype"/>
              </a:rPr>
              <a:t>classes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d’objets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du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domaine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étudié</a:t>
            </a:r>
            <a:r>
              <a:rPr dirty="0" sz="3000">
                <a:latin typeface="Palatino Linotype"/>
                <a:cs typeface="Palatino Linotype"/>
              </a:rPr>
              <a:t> et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concernées</a:t>
            </a:r>
            <a:r>
              <a:rPr dirty="0" sz="3000">
                <a:latin typeface="Palatino Linotype"/>
                <a:cs typeface="Palatino Linotype"/>
              </a:rPr>
              <a:t> par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700" y="60432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6396732"/>
            <a:ext cx="21374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l’application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700" y="72624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7158732"/>
            <a:ext cx="61601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Modéliser la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dynamique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du système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6600" y="67417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314864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10150" y="6638032"/>
            <a:ext cx="49803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314864"/>
                </a:solidFill>
                <a:latin typeface="Palatino Linotype"/>
                <a:cs typeface="Palatino Linotype"/>
              </a:rPr>
              <a:t>premier</a:t>
            </a:r>
            <a:r>
              <a:rPr dirty="0" sz="3000" spc="-25">
                <a:solidFill>
                  <a:srgbClr val="314864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diagramme</a:t>
            </a:r>
            <a:r>
              <a:rPr dirty="0" sz="3000" spc="-15">
                <a:solidFill>
                  <a:srgbClr val="314864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de</a:t>
            </a:r>
            <a:r>
              <a:rPr dirty="0" sz="3000" spc="-20">
                <a:solidFill>
                  <a:srgbClr val="314864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classe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24400" y="80244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314864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92700" y="7920732"/>
            <a:ext cx="43732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diagrammes</a:t>
            </a:r>
            <a:r>
              <a:rPr dirty="0" sz="3000" spc="-30">
                <a:solidFill>
                  <a:srgbClr val="314864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de</a:t>
            </a:r>
            <a:r>
              <a:rPr dirty="0" sz="3000" spc="-20">
                <a:solidFill>
                  <a:srgbClr val="314864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14864"/>
                </a:solidFill>
                <a:latin typeface="Palatino Linotype"/>
                <a:cs typeface="Palatino Linotype"/>
              </a:rPr>
              <a:t>séquence.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0335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séquences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3415" y="9286217"/>
            <a:ext cx="2752090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11200" y="40493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5807" y="3945632"/>
            <a:ext cx="8333105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Modélise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dynamique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Focalise sur l’enchaînement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 messages</a:t>
            </a:r>
            <a:endParaRPr sz="3000">
              <a:latin typeface="Palatino Linotype"/>
              <a:cs typeface="Palatino Linotype"/>
            </a:endParaRPr>
          </a:p>
          <a:p>
            <a:pPr marL="12700" marR="508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Permet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d’identifier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5">
                <a:latin typeface="Palatino Linotype"/>
                <a:cs typeface="Palatino Linotype"/>
              </a:rPr>
              <a:t> objets,</a:t>
            </a:r>
            <a:r>
              <a:rPr dirty="0" sz="3000">
                <a:latin typeface="Palatino Linotype"/>
                <a:cs typeface="Palatino Linotype"/>
              </a:rPr>
              <a:t> les </a:t>
            </a:r>
            <a:r>
              <a:rPr dirty="0" sz="3000" spc="-5">
                <a:latin typeface="Palatino Linotype"/>
                <a:cs typeface="Palatino Linotype"/>
              </a:rPr>
              <a:t>messages </a:t>
            </a:r>
            <a:r>
              <a:rPr dirty="0" sz="3000">
                <a:latin typeface="Palatino Linotype"/>
                <a:cs typeface="Palatino Linotype"/>
              </a:rPr>
              <a:t>et </a:t>
            </a:r>
            <a:r>
              <a:rPr dirty="0" sz="3000" spc="-5">
                <a:latin typeface="Palatino Linotype"/>
                <a:cs typeface="Palatino Linotype"/>
              </a:rPr>
              <a:t>leur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ordonnancement.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48113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55733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0644" y="411188"/>
            <a:ext cx="422402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215"/>
              <a:t>Objectifs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37224"/>
            <a:ext cx="13004800" cy="2794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1641" y="2602152"/>
            <a:ext cx="10631170" cy="6525259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647700" marR="5080" indent="-635000">
              <a:lnSpc>
                <a:spcPct val="100699"/>
              </a:lnSpc>
              <a:spcBef>
                <a:spcPts val="50"/>
              </a:spcBef>
            </a:pPr>
            <a:r>
              <a:rPr dirty="0" baseline="-4830" sz="6900" spc="-1200">
                <a:solidFill>
                  <a:srgbClr val="2252B6"/>
                </a:solidFill>
                <a:latin typeface="MS UI Gothic"/>
                <a:cs typeface="MS UI Gothic"/>
              </a:rPr>
              <a:t>➡</a:t>
            </a:r>
            <a:r>
              <a:rPr dirty="0" baseline="-4830" sz="6900" spc="-307">
                <a:solidFill>
                  <a:srgbClr val="2252B6"/>
                </a:solidFill>
                <a:latin typeface="MS UI Gothic"/>
                <a:cs typeface="MS UI Gothic"/>
              </a:rPr>
              <a:t> </a:t>
            </a:r>
            <a:r>
              <a:rPr dirty="0" sz="4100" spc="-40">
                <a:latin typeface="Arial"/>
                <a:cs typeface="Arial"/>
              </a:rPr>
              <a:t>O1</a:t>
            </a:r>
            <a:r>
              <a:rPr dirty="0" sz="4100">
                <a:latin typeface="Arial"/>
                <a:cs typeface="Arial"/>
              </a:rPr>
              <a:t> :</a:t>
            </a:r>
            <a:r>
              <a:rPr dirty="0" sz="4100" spc="5">
                <a:latin typeface="Arial"/>
                <a:cs typeface="Arial"/>
              </a:rPr>
              <a:t> </a:t>
            </a:r>
            <a:r>
              <a:rPr dirty="0" sz="4100" spc="-15">
                <a:latin typeface="Arial"/>
                <a:cs typeface="Arial"/>
              </a:rPr>
              <a:t>Produire</a:t>
            </a:r>
            <a:r>
              <a:rPr dirty="0" sz="4100">
                <a:latin typeface="Arial"/>
                <a:cs typeface="Arial"/>
              </a:rPr>
              <a:t> </a:t>
            </a:r>
            <a:r>
              <a:rPr dirty="0" sz="4100" spc="-30">
                <a:latin typeface="Arial"/>
                <a:cs typeface="Arial"/>
              </a:rPr>
              <a:t>une</a:t>
            </a:r>
            <a:r>
              <a:rPr dirty="0" sz="4100" spc="5">
                <a:latin typeface="Arial"/>
                <a:cs typeface="Arial"/>
              </a:rPr>
              <a:t> </a:t>
            </a:r>
            <a:r>
              <a:rPr dirty="0" sz="4100" spc="5" b="1">
                <a:latin typeface="Arial"/>
                <a:cs typeface="Arial"/>
              </a:rPr>
              <a:t>conception</a:t>
            </a:r>
            <a:r>
              <a:rPr dirty="0" sz="4100" b="1">
                <a:latin typeface="Arial"/>
                <a:cs typeface="Arial"/>
              </a:rPr>
              <a:t> </a:t>
            </a:r>
            <a:r>
              <a:rPr dirty="0" sz="4100" spc="10" b="1">
                <a:latin typeface="Arial"/>
                <a:cs typeface="Arial"/>
              </a:rPr>
              <a:t>détaillée</a:t>
            </a:r>
            <a:r>
              <a:rPr dirty="0" sz="4100" spc="5" b="1">
                <a:latin typeface="Arial"/>
                <a:cs typeface="Arial"/>
              </a:rPr>
              <a:t> </a:t>
            </a:r>
            <a:r>
              <a:rPr dirty="0" sz="4100" spc="-40">
                <a:latin typeface="Arial"/>
                <a:cs typeface="Arial"/>
              </a:rPr>
              <a:t>en </a:t>
            </a:r>
            <a:r>
              <a:rPr dirty="0" sz="4100" spc="-1125">
                <a:latin typeface="Arial"/>
                <a:cs typeface="Arial"/>
              </a:rPr>
              <a:t> </a:t>
            </a:r>
            <a:r>
              <a:rPr dirty="0" sz="4100" spc="40">
                <a:latin typeface="Arial"/>
                <a:cs typeface="Arial"/>
              </a:rPr>
              <a:t>appliquant </a:t>
            </a:r>
            <a:r>
              <a:rPr dirty="0" sz="4100" spc="20">
                <a:latin typeface="Arial"/>
                <a:cs typeface="Arial"/>
              </a:rPr>
              <a:t>des </a:t>
            </a:r>
            <a:r>
              <a:rPr dirty="0" sz="4100" spc="-15" b="1">
                <a:latin typeface="Arial"/>
                <a:cs typeface="Arial"/>
              </a:rPr>
              <a:t>patrons </a:t>
            </a:r>
            <a:r>
              <a:rPr dirty="0" sz="4100" spc="35" b="1">
                <a:latin typeface="Arial"/>
                <a:cs typeface="Arial"/>
              </a:rPr>
              <a:t>de </a:t>
            </a:r>
            <a:r>
              <a:rPr dirty="0" sz="4100" spc="5" b="1">
                <a:latin typeface="Arial"/>
                <a:cs typeface="Arial"/>
              </a:rPr>
              <a:t>conception</a:t>
            </a:r>
            <a:r>
              <a:rPr dirty="0" sz="4100" spc="5">
                <a:latin typeface="Arial"/>
                <a:cs typeface="Arial"/>
              </a:rPr>
              <a:t>, </a:t>
            </a:r>
            <a:r>
              <a:rPr dirty="0" sz="4100" spc="35">
                <a:latin typeface="Arial"/>
                <a:cs typeface="Arial"/>
              </a:rPr>
              <a:t>l</a:t>
            </a:r>
            <a:r>
              <a:rPr dirty="0" sz="4100" spc="35" b="1">
                <a:latin typeface="Arial"/>
                <a:cs typeface="Arial"/>
              </a:rPr>
              <a:t>a </a:t>
            </a:r>
            <a:r>
              <a:rPr dirty="0" sz="4100" spc="-1125" b="1">
                <a:latin typeface="Arial"/>
                <a:cs typeface="Arial"/>
              </a:rPr>
              <a:t> </a:t>
            </a:r>
            <a:r>
              <a:rPr dirty="0" sz="4100" spc="45" b="1">
                <a:latin typeface="Arial"/>
                <a:cs typeface="Arial"/>
              </a:rPr>
              <a:t>mettre</a:t>
            </a:r>
            <a:r>
              <a:rPr dirty="0" sz="4100" b="1">
                <a:latin typeface="Arial"/>
                <a:cs typeface="Arial"/>
              </a:rPr>
              <a:t> en </a:t>
            </a:r>
            <a:r>
              <a:rPr dirty="0" sz="4100" spc="-25" b="1">
                <a:latin typeface="Arial"/>
                <a:cs typeface="Arial"/>
              </a:rPr>
              <a:t>oeuvre</a:t>
            </a:r>
            <a:r>
              <a:rPr dirty="0" sz="4100" b="1">
                <a:latin typeface="Arial"/>
                <a:cs typeface="Arial"/>
              </a:rPr>
              <a:t> </a:t>
            </a:r>
            <a:r>
              <a:rPr dirty="0" sz="4100" spc="-40">
                <a:latin typeface="Arial"/>
                <a:cs typeface="Arial"/>
              </a:rPr>
              <a:t>en</a:t>
            </a:r>
            <a:r>
              <a:rPr dirty="0" sz="4100" spc="5">
                <a:latin typeface="Arial"/>
                <a:cs typeface="Arial"/>
              </a:rPr>
              <a:t> </a:t>
            </a:r>
            <a:r>
              <a:rPr dirty="0" sz="4100" spc="20">
                <a:latin typeface="Arial"/>
                <a:cs typeface="Arial"/>
              </a:rPr>
              <a:t>utilisant</a:t>
            </a:r>
            <a:r>
              <a:rPr dirty="0" sz="4100">
                <a:latin typeface="Arial"/>
                <a:cs typeface="Arial"/>
              </a:rPr>
              <a:t> </a:t>
            </a:r>
            <a:r>
              <a:rPr dirty="0" sz="4100" spc="-5" b="1">
                <a:latin typeface="Arial"/>
                <a:cs typeface="Arial"/>
              </a:rPr>
              <a:t>des</a:t>
            </a:r>
            <a:r>
              <a:rPr dirty="0" sz="4100" b="1">
                <a:latin typeface="Arial"/>
                <a:cs typeface="Arial"/>
              </a:rPr>
              <a:t> </a:t>
            </a:r>
            <a:r>
              <a:rPr dirty="0" sz="4100" spc="-30" b="1">
                <a:latin typeface="Arial"/>
                <a:cs typeface="Arial"/>
              </a:rPr>
              <a:t>bonnes </a:t>
            </a:r>
            <a:r>
              <a:rPr dirty="0" sz="4100" spc="-1125" b="1">
                <a:latin typeface="Arial"/>
                <a:cs typeface="Arial"/>
              </a:rPr>
              <a:t> </a:t>
            </a:r>
            <a:r>
              <a:rPr dirty="0" sz="4100" spc="-5" b="1">
                <a:latin typeface="Arial"/>
                <a:cs typeface="Arial"/>
              </a:rPr>
              <a:t>pratiques </a:t>
            </a:r>
            <a:r>
              <a:rPr dirty="0" sz="4100" spc="35" b="1">
                <a:latin typeface="Arial"/>
                <a:cs typeface="Arial"/>
              </a:rPr>
              <a:t>de </a:t>
            </a:r>
            <a:r>
              <a:rPr dirty="0" sz="4100" spc="10" b="1">
                <a:latin typeface="Arial"/>
                <a:cs typeface="Arial"/>
              </a:rPr>
              <a:t>programmation </a:t>
            </a:r>
            <a:r>
              <a:rPr dirty="0" sz="4100" spc="-5">
                <a:latin typeface="Arial"/>
                <a:cs typeface="Arial"/>
              </a:rPr>
              <a:t>orientée </a:t>
            </a:r>
            <a:r>
              <a:rPr dirty="0" sz="4100">
                <a:latin typeface="Arial"/>
                <a:cs typeface="Arial"/>
              </a:rPr>
              <a:t> </a:t>
            </a:r>
            <a:r>
              <a:rPr dirty="0" sz="4100" spc="45">
                <a:latin typeface="Arial"/>
                <a:cs typeface="Arial"/>
              </a:rPr>
              <a:t>objet.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Arial"/>
              <a:cs typeface="Arial"/>
            </a:endParaRPr>
          </a:p>
          <a:p>
            <a:pPr algn="ctr" marL="830580">
              <a:lnSpc>
                <a:spcPct val="100000"/>
              </a:lnSpc>
              <a:tabLst>
                <a:tab pos="4277995" algn="l"/>
                <a:tab pos="7282180" algn="l"/>
                <a:tab pos="7673975" algn="l"/>
              </a:tabLst>
            </a:pPr>
            <a:r>
              <a:rPr dirty="0" sz="3700">
                <a:latin typeface="Arial"/>
                <a:cs typeface="Arial"/>
              </a:rPr>
              <a:t>A</a:t>
            </a:r>
            <a:r>
              <a:rPr dirty="0" sz="3700" spc="-204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poor </a:t>
            </a:r>
            <a:r>
              <a:rPr dirty="0" sz="3700" spc="-5">
                <a:latin typeface="Arial"/>
                <a:cs typeface="Arial"/>
              </a:rPr>
              <a:t>team</a:t>
            </a:r>
            <a:r>
              <a:rPr dirty="0" sz="3700">
                <a:latin typeface="Arial"/>
                <a:cs typeface="Arial"/>
              </a:rPr>
              <a:t> will	always</a:t>
            </a:r>
            <a:r>
              <a:rPr dirty="0" sz="3700" spc="5">
                <a:latin typeface="Arial"/>
                <a:cs typeface="Arial"/>
              </a:rPr>
              <a:t> </a:t>
            </a:r>
            <a:r>
              <a:rPr dirty="0" sz="3700" spc="-5">
                <a:latin typeface="Arial"/>
                <a:cs typeface="Arial"/>
              </a:rPr>
              <a:t>create	</a:t>
            </a:r>
            <a:r>
              <a:rPr dirty="0" sz="3700">
                <a:latin typeface="Arial"/>
                <a:cs typeface="Arial"/>
              </a:rPr>
              <a:t>a	poor</a:t>
            </a:r>
            <a:r>
              <a:rPr dirty="0" sz="3700" spc="-35">
                <a:latin typeface="Arial"/>
                <a:cs typeface="Arial"/>
              </a:rPr>
              <a:t> </a:t>
            </a:r>
            <a:r>
              <a:rPr dirty="0" sz="3700" spc="-5">
                <a:latin typeface="Arial"/>
                <a:cs typeface="Arial"/>
              </a:rPr>
              <a:t>system.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"/>
              <a:cs typeface="Arial"/>
            </a:endParaRPr>
          </a:p>
          <a:p>
            <a:pPr algn="ctr" marL="831215">
              <a:lnSpc>
                <a:spcPct val="100000"/>
              </a:lnSpc>
            </a:pPr>
            <a:r>
              <a:rPr dirty="0" sz="3300" spc="-5">
                <a:latin typeface="Arial"/>
                <a:cs typeface="Arial"/>
              </a:rPr>
              <a:t>Martin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-30">
                <a:latin typeface="Arial"/>
                <a:cs typeface="Arial"/>
              </a:rPr>
              <a:t>Fowler,</a:t>
            </a:r>
            <a:r>
              <a:rPr dirty="0" sz="3300" spc="-2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2014,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Microservices</a:t>
            </a:r>
            <a:endParaRPr sz="3300">
              <a:latin typeface="Arial"/>
              <a:cs typeface="Arial"/>
            </a:endParaRPr>
          </a:p>
          <a:p>
            <a:pPr algn="ctr" marL="830580">
              <a:lnSpc>
                <a:spcPct val="100000"/>
              </a:lnSpc>
              <a:spcBef>
                <a:spcPts val="55"/>
              </a:spcBef>
            </a:pPr>
            <a:r>
              <a:rPr dirty="0" u="sng" sz="28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https://martinfowler.com/articles/microservices.html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6623" y="2429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0335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séquences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156" y="3331311"/>
            <a:ext cx="5662013" cy="3143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3415" y="9286217"/>
            <a:ext cx="2752090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3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19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0335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séquences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186" y="2956772"/>
            <a:ext cx="11180413" cy="50461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28768" y="9286217"/>
            <a:ext cx="3561079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3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6815" y="89408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77704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80">
                <a:solidFill>
                  <a:srgbClr val="314864"/>
                </a:solidFill>
                <a:latin typeface="Cambria"/>
                <a:cs typeface="Cambria"/>
              </a:rPr>
              <a:t>classes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515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3412232"/>
            <a:ext cx="10603865" cy="3530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Identifier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classes</a:t>
            </a:r>
            <a:endParaRPr sz="3000">
              <a:latin typeface="Palatino Linotype"/>
              <a:cs typeface="Palatino Linotype"/>
            </a:endParaRPr>
          </a:p>
          <a:p>
            <a:pPr marL="12700" marR="5080">
              <a:lnSpc>
                <a:spcPts val="6000"/>
              </a:lnSpc>
              <a:spcBef>
                <a:spcPts val="600"/>
              </a:spcBef>
            </a:pPr>
            <a:r>
              <a:rPr dirty="0" sz="3000" spc="-10">
                <a:latin typeface="Palatino Linotype"/>
                <a:cs typeface="Palatino Linotype"/>
              </a:rPr>
              <a:t>Identifier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10">
                <a:latin typeface="Palatino Linotype"/>
                <a:cs typeface="Palatino Linotype"/>
              </a:rPr>
              <a:t>relations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statiques</a:t>
            </a:r>
            <a:r>
              <a:rPr dirty="0" sz="3000">
                <a:latin typeface="Palatino Linotype"/>
                <a:cs typeface="Palatino Linotype"/>
              </a:rPr>
              <a:t> et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dynamiques </a:t>
            </a:r>
            <a:r>
              <a:rPr dirty="0" sz="3000" spc="-15">
                <a:latin typeface="Palatino Linotype"/>
                <a:cs typeface="Palatino Linotype"/>
              </a:rPr>
              <a:t>entre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5">
                <a:latin typeface="Palatino Linotype"/>
                <a:cs typeface="Palatino Linotype"/>
              </a:rPr>
              <a:t>classes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Déterminer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cardinalités</a:t>
            </a:r>
            <a:r>
              <a:rPr dirty="0" sz="3000" spc="-5">
                <a:latin typeface="Palatino Linotype"/>
                <a:cs typeface="Palatino Linotype"/>
              </a:rPr>
              <a:t> des </a:t>
            </a:r>
            <a:r>
              <a:rPr dirty="0" sz="3000" spc="-10">
                <a:latin typeface="Palatino Linotype"/>
                <a:cs typeface="Palatino Linotype"/>
              </a:rPr>
              <a:t>relations</a:t>
            </a:r>
            <a:endParaRPr sz="3000">
              <a:latin typeface="Palatino Linotype"/>
              <a:cs typeface="Palatino Linotype"/>
            </a:endParaRPr>
          </a:p>
          <a:p>
            <a:pPr marL="12700" marR="3032760">
              <a:lnSpc>
                <a:spcPts val="6000"/>
              </a:lnSpc>
            </a:pPr>
            <a:r>
              <a:rPr dirty="0" sz="3000" spc="-5">
                <a:latin typeface="Palatino Linotype"/>
                <a:cs typeface="Palatino Linotype"/>
              </a:rPr>
              <a:t>Déterminer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5">
                <a:latin typeface="Palatino Linotype"/>
                <a:cs typeface="Palatino Linotype"/>
              </a:rPr>
              <a:t>attributs des classes 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Déterminer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5">
                <a:latin typeface="Palatino Linotype"/>
                <a:cs typeface="Palatino Linotype"/>
              </a:rPr>
              <a:t> méthodes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et leurs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paramètres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4277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5039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5801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6563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22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77704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80">
                <a:solidFill>
                  <a:srgbClr val="314864"/>
                </a:solidFill>
                <a:latin typeface="Cambria"/>
                <a:cs typeface="Cambria"/>
              </a:rPr>
              <a:t>classes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510" y="3216597"/>
            <a:ext cx="5843044" cy="572428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484604" y="6756400"/>
            <a:ext cx="3520440" cy="1625600"/>
          </a:xfrm>
          <a:custGeom>
            <a:avLst/>
            <a:gdLst/>
            <a:ahLst/>
            <a:cxnLst/>
            <a:rect l="l" t="t" r="r" b="b"/>
            <a:pathLst>
              <a:path w="3520440" h="1625600">
                <a:moveTo>
                  <a:pt x="0" y="0"/>
                </a:moveTo>
                <a:lnTo>
                  <a:pt x="3520194" y="0"/>
                </a:lnTo>
                <a:lnTo>
                  <a:pt x="3520194" y="1625600"/>
                </a:lnTo>
                <a:lnTo>
                  <a:pt x="0" y="1625600"/>
                </a:lnTo>
                <a:lnTo>
                  <a:pt x="0" y="0"/>
                </a:lnTo>
                <a:close/>
              </a:path>
            </a:pathLst>
          </a:custGeom>
          <a:solidFill>
            <a:srgbClr val="FF86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85547" y="6765032"/>
            <a:ext cx="276733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1100"/>
              </a:lnSpc>
              <a:spcBef>
                <a:spcPts val="100"/>
              </a:spcBef>
            </a:pPr>
            <a:r>
              <a:rPr dirty="0" sz="3000" spc="-5" b="1">
                <a:solidFill>
                  <a:srgbClr val="EBEBEB"/>
                </a:solidFill>
                <a:latin typeface="Palatino Linotype"/>
                <a:cs typeface="Palatino Linotype"/>
              </a:rPr>
              <a:t>Attention </a:t>
            </a:r>
            <a:r>
              <a:rPr dirty="0" sz="3000" b="1">
                <a:solidFill>
                  <a:srgbClr val="EBEBEB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EBEBEB"/>
                </a:solidFill>
                <a:latin typeface="Palatino Linotype"/>
                <a:cs typeface="Palatino Linotype"/>
              </a:rPr>
              <a:t>diagramme</a:t>
            </a:r>
            <a:r>
              <a:rPr dirty="0" sz="3000" spc="-50" b="1">
                <a:solidFill>
                  <a:srgbClr val="EBEBEB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EBEBEB"/>
                </a:solidFill>
                <a:latin typeface="Palatino Linotype"/>
                <a:cs typeface="Palatino Linotype"/>
              </a:rPr>
              <a:t>non </a:t>
            </a:r>
            <a:r>
              <a:rPr dirty="0" sz="3000" spc="-735" b="1">
                <a:solidFill>
                  <a:srgbClr val="EBEBEB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b="1">
                <a:solidFill>
                  <a:srgbClr val="EBEBEB"/>
                </a:solidFill>
                <a:latin typeface="Palatino Linotype"/>
                <a:cs typeface="Palatino Linotype"/>
              </a:rPr>
              <a:t>complet!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3972768" y="9438617"/>
            <a:ext cx="3561079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3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35967"/>
            <a:ext cx="11054080" cy="1929130"/>
          </a:xfrm>
          <a:prstGeom prst="rect"/>
        </p:spPr>
        <p:txBody>
          <a:bodyPr wrap="square" lIns="0" tIns="71755" rIns="0" bIns="0" rtlCol="0" vert="horz">
            <a:spAutoFit/>
          </a:bodyPr>
          <a:lstStyle/>
          <a:p>
            <a:pPr marL="12700" marR="8255">
              <a:lnSpc>
                <a:spcPts val="7309"/>
              </a:lnSpc>
              <a:spcBef>
                <a:spcPts val="565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de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60">
                <a:solidFill>
                  <a:srgbClr val="314864"/>
                </a:solidFill>
                <a:latin typeface="Cambria"/>
                <a:cs typeface="Cambria"/>
              </a:rPr>
              <a:t>classes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contre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5">
                <a:solidFill>
                  <a:srgbClr val="314864"/>
                </a:solidFill>
                <a:latin typeface="Cambria"/>
                <a:cs typeface="Cambria"/>
              </a:rPr>
              <a:t>le </a:t>
            </a:r>
            <a:r>
              <a:rPr dirty="0" sz="6400" spc="-13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5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40">
                <a:solidFill>
                  <a:srgbClr val="314864"/>
                </a:solidFill>
                <a:latin typeface="Cambria"/>
                <a:cs typeface="Cambria"/>
              </a:rPr>
              <a:t>séquence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0267" y="2759418"/>
            <a:ext cx="12448540" cy="5989320"/>
            <a:chOff x="180267" y="2759418"/>
            <a:chExt cx="12448540" cy="59893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061" y="4310467"/>
              <a:ext cx="4476126" cy="4385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67" y="2940942"/>
              <a:ext cx="7162639" cy="323280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45642" y="3383110"/>
              <a:ext cx="6529705" cy="4051300"/>
            </a:xfrm>
            <a:custGeom>
              <a:avLst/>
              <a:gdLst/>
              <a:ahLst/>
              <a:cxnLst/>
              <a:rect l="l" t="t" r="r" b="b"/>
              <a:pathLst>
                <a:path w="6529705" h="4051300">
                  <a:moveTo>
                    <a:pt x="389725" y="0"/>
                  </a:moveTo>
                  <a:lnTo>
                    <a:pt x="19377" y="1037865"/>
                  </a:lnTo>
                  <a:lnTo>
                    <a:pt x="0" y="3230146"/>
                  </a:lnTo>
                  <a:lnTo>
                    <a:pt x="569041" y="3844412"/>
                  </a:lnTo>
                  <a:lnTo>
                    <a:pt x="2813206" y="4051300"/>
                  </a:lnTo>
                  <a:lnTo>
                    <a:pt x="5120860" y="3833619"/>
                  </a:lnTo>
                  <a:lnTo>
                    <a:pt x="5894605" y="3311404"/>
                  </a:lnTo>
                  <a:lnTo>
                    <a:pt x="6482667" y="3062410"/>
                  </a:lnTo>
                  <a:lnTo>
                    <a:pt x="6529518" y="3042572"/>
                  </a:lnTo>
                </a:path>
              </a:pathLst>
            </a:custGeom>
            <a:ln w="39244">
              <a:solidFill>
                <a:srgbClr val="4D22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59915" y="6301676"/>
              <a:ext cx="442595" cy="365125"/>
            </a:xfrm>
            <a:custGeom>
              <a:avLst/>
              <a:gdLst/>
              <a:ahLst/>
              <a:cxnLst/>
              <a:rect l="l" t="t" r="r" b="b"/>
              <a:pathLst>
                <a:path w="442595" h="365125">
                  <a:moveTo>
                    <a:pt x="0" y="0"/>
                  </a:moveTo>
                  <a:lnTo>
                    <a:pt x="168468" y="143816"/>
                  </a:lnTo>
                  <a:lnTo>
                    <a:pt x="154495" y="364879"/>
                  </a:lnTo>
                  <a:lnTo>
                    <a:pt x="442127" y="27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22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57946" y="5230465"/>
              <a:ext cx="5113020" cy="406400"/>
            </a:xfrm>
            <a:custGeom>
              <a:avLst/>
              <a:gdLst/>
              <a:ahLst/>
              <a:cxnLst/>
              <a:rect l="l" t="t" r="r" b="b"/>
              <a:pathLst>
                <a:path w="5113020" h="406400">
                  <a:moveTo>
                    <a:pt x="0" y="0"/>
                  </a:moveTo>
                  <a:lnTo>
                    <a:pt x="421010" y="377733"/>
                  </a:lnTo>
                  <a:lnTo>
                    <a:pt x="1008205" y="406399"/>
                  </a:lnTo>
                  <a:lnTo>
                    <a:pt x="2227559" y="337178"/>
                  </a:lnTo>
                  <a:lnTo>
                    <a:pt x="5062219" y="337178"/>
                  </a:lnTo>
                  <a:lnTo>
                    <a:pt x="5113019" y="337177"/>
                  </a:lnTo>
                </a:path>
              </a:pathLst>
            </a:custGeom>
            <a:ln w="15782">
              <a:solidFill>
                <a:srgbClr val="77BB4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21106" y="5369523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0"/>
                  </a:moveTo>
                  <a:lnTo>
                    <a:pt x="99059" y="198120"/>
                  </a:lnTo>
                  <a:lnTo>
                    <a:pt x="0" y="396239"/>
                  </a:lnTo>
                  <a:lnTo>
                    <a:pt x="396239" y="198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B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07644" y="4742060"/>
              <a:ext cx="6015990" cy="190500"/>
            </a:xfrm>
            <a:custGeom>
              <a:avLst/>
              <a:gdLst/>
              <a:ahLst/>
              <a:cxnLst/>
              <a:rect l="l" t="t" r="r" b="b"/>
              <a:pathLst>
                <a:path w="6015990" h="190500">
                  <a:moveTo>
                    <a:pt x="0" y="0"/>
                  </a:moveTo>
                  <a:lnTo>
                    <a:pt x="320446" y="64399"/>
                  </a:lnTo>
                  <a:lnTo>
                    <a:pt x="713614" y="120405"/>
                  </a:lnTo>
                  <a:lnTo>
                    <a:pt x="1046818" y="159935"/>
                  </a:lnTo>
                  <a:lnTo>
                    <a:pt x="1187372" y="174907"/>
                  </a:lnTo>
                  <a:lnTo>
                    <a:pt x="3395585" y="190499"/>
                  </a:lnTo>
                  <a:lnTo>
                    <a:pt x="4275287" y="189198"/>
                  </a:lnTo>
                  <a:lnTo>
                    <a:pt x="5700348" y="165963"/>
                  </a:lnTo>
                  <a:lnTo>
                    <a:pt x="5964934" y="143975"/>
                  </a:lnTo>
                  <a:lnTo>
                    <a:pt x="6015565" y="139765"/>
                  </a:lnTo>
                </a:path>
              </a:pathLst>
            </a:custGeom>
            <a:ln w="15326">
              <a:solidFill>
                <a:srgbClr val="9929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657457" y="4696800"/>
              <a:ext cx="411480" cy="394970"/>
            </a:xfrm>
            <a:custGeom>
              <a:avLst/>
              <a:gdLst/>
              <a:ahLst/>
              <a:cxnLst/>
              <a:rect l="l" t="t" r="r" b="b"/>
              <a:pathLst>
                <a:path w="411479" h="394970">
                  <a:moveTo>
                    <a:pt x="0" y="0"/>
                  </a:moveTo>
                  <a:lnTo>
                    <a:pt x="115128" y="189235"/>
                  </a:lnTo>
                  <a:lnTo>
                    <a:pt x="32816" y="394878"/>
                  </a:lnTo>
                  <a:lnTo>
                    <a:pt x="411286" y="164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2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19165" y="2809651"/>
              <a:ext cx="3655060" cy="1435735"/>
            </a:xfrm>
            <a:custGeom>
              <a:avLst/>
              <a:gdLst/>
              <a:ahLst/>
              <a:cxnLst/>
              <a:rect l="l" t="t" r="r" b="b"/>
              <a:pathLst>
                <a:path w="3655059" h="1435735">
                  <a:moveTo>
                    <a:pt x="0" y="616612"/>
                  </a:moveTo>
                  <a:lnTo>
                    <a:pt x="487704" y="37060"/>
                  </a:lnTo>
                  <a:lnTo>
                    <a:pt x="1612701" y="0"/>
                  </a:lnTo>
                  <a:lnTo>
                    <a:pt x="3198975" y="303577"/>
                  </a:lnTo>
                  <a:lnTo>
                    <a:pt x="3635494" y="1387948"/>
                  </a:lnTo>
                  <a:lnTo>
                    <a:pt x="3654493" y="1435143"/>
                  </a:lnTo>
                </a:path>
              </a:pathLst>
            </a:custGeom>
            <a:ln w="26778">
              <a:solidFill>
                <a:srgbClr val="4D22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33910" y="4031792"/>
              <a:ext cx="367665" cy="441959"/>
            </a:xfrm>
            <a:custGeom>
              <a:avLst/>
              <a:gdLst/>
              <a:ahLst/>
              <a:cxnLst/>
              <a:rect l="l" t="t" r="r" b="b"/>
              <a:pathLst>
                <a:path w="367665" h="441960">
                  <a:moveTo>
                    <a:pt x="0" y="147968"/>
                  </a:moveTo>
                  <a:lnTo>
                    <a:pt x="331755" y="441558"/>
                  </a:lnTo>
                  <a:lnTo>
                    <a:pt x="354118" y="165877"/>
                  </a:lnTo>
                  <a:lnTo>
                    <a:pt x="220779" y="165877"/>
                  </a:lnTo>
                  <a:lnTo>
                    <a:pt x="0" y="147968"/>
                  </a:lnTo>
                  <a:close/>
                </a:path>
                <a:path w="367665" h="441960">
                  <a:moveTo>
                    <a:pt x="367574" y="0"/>
                  </a:moveTo>
                  <a:lnTo>
                    <a:pt x="220779" y="165877"/>
                  </a:lnTo>
                  <a:lnTo>
                    <a:pt x="354118" y="165877"/>
                  </a:lnTo>
                  <a:lnTo>
                    <a:pt x="367574" y="0"/>
                  </a:lnTo>
                  <a:close/>
                </a:path>
              </a:pathLst>
            </a:custGeom>
            <a:solidFill>
              <a:srgbClr val="4D22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76033" y="3492796"/>
              <a:ext cx="4690745" cy="1042669"/>
            </a:xfrm>
            <a:custGeom>
              <a:avLst/>
              <a:gdLst/>
              <a:ahLst/>
              <a:cxnLst/>
              <a:rect l="l" t="t" r="r" b="b"/>
              <a:pathLst>
                <a:path w="4690745" h="1042670">
                  <a:moveTo>
                    <a:pt x="0" y="1042491"/>
                  </a:moveTo>
                  <a:lnTo>
                    <a:pt x="462508" y="374302"/>
                  </a:lnTo>
                  <a:lnTo>
                    <a:pt x="1244848" y="70544"/>
                  </a:lnTo>
                  <a:lnTo>
                    <a:pt x="1508473" y="59522"/>
                  </a:lnTo>
                  <a:lnTo>
                    <a:pt x="2086545" y="35272"/>
                  </a:lnTo>
                  <a:lnTo>
                    <a:pt x="2659855" y="11022"/>
                  </a:lnTo>
                  <a:lnTo>
                    <a:pt x="2909193" y="0"/>
                  </a:lnTo>
                  <a:lnTo>
                    <a:pt x="3010711" y="34447"/>
                  </a:lnTo>
                  <a:lnTo>
                    <a:pt x="3258815" y="110231"/>
                  </a:lnTo>
                  <a:lnTo>
                    <a:pt x="3511681" y="186016"/>
                  </a:lnTo>
                  <a:lnTo>
                    <a:pt x="3627486" y="220463"/>
                  </a:lnTo>
                  <a:lnTo>
                    <a:pt x="4652828" y="806981"/>
                  </a:lnTo>
                  <a:lnTo>
                    <a:pt x="4690533" y="841036"/>
                  </a:lnTo>
                </a:path>
              </a:pathLst>
            </a:custGeom>
            <a:ln w="19305">
              <a:solidFill>
                <a:srgbClr val="4D22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22559" y="4086359"/>
              <a:ext cx="427355" cy="412750"/>
            </a:xfrm>
            <a:custGeom>
              <a:avLst/>
              <a:gdLst/>
              <a:ahLst/>
              <a:cxnLst/>
              <a:rect l="l" t="t" r="r" b="b"/>
              <a:pathLst>
                <a:path w="427354" h="412750">
                  <a:moveTo>
                    <a:pt x="265587" y="0"/>
                  </a:moveTo>
                  <a:lnTo>
                    <a:pt x="206308" y="213424"/>
                  </a:lnTo>
                  <a:lnTo>
                    <a:pt x="0" y="294057"/>
                  </a:lnTo>
                  <a:lnTo>
                    <a:pt x="426850" y="412615"/>
                  </a:lnTo>
                  <a:lnTo>
                    <a:pt x="265587" y="0"/>
                  </a:lnTo>
                  <a:close/>
                </a:path>
              </a:pathLst>
            </a:custGeom>
            <a:solidFill>
              <a:srgbClr val="4D22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02000" y="4891754"/>
              <a:ext cx="4694555" cy="1776095"/>
            </a:xfrm>
            <a:custGeom>
              <a:avLst/>
              <a:gdLst/>
              <a:ahLst/>
              <a:cxnLst/>
              <a:rect l="l" t="t" r="r" b="b"/>
              <a:pathLst>
                <a:path w="4694555" h="1776095">
                  <a:moveTo>
                    <a:pt x="0" y="264445"/>
                  </a:moveTo>
                  <a:lnTo>
                    <a:pt x="432981" y="1669141"/>
                  </a:lnTo>
                  <a:lnTo>
                    <a:pt x="508706" y="1686056"/>
                  </a:lnTo>
                  <a:lnTo>
                    <a:pt x="685238" y="1723132"/>
                  </a:lnTo>
                  <a:lnTo>
                    <a:pt x="886616" y="1759863"/>
                  </a:lnTo>
                  <a:lnTo>
                    <a:pt x="1036875" y="1775746"/>
                  </a:lnTo>
                  <a:lnTo>
                    <a:pt x="1349515" y="1733905"/>
                  </a:lnTo>
                  <a:lnTo>
                    <a:pt x="1767621" y="1645598"/>
                  </a:lnTo>
                  <a:lnTo>
                    <a:pt x="2133860" y="1558009"/>
                  </a:lnTo>
                  <a:lnTo>
                    <a:pt x="2290903" y="1518327"/>
                  </a:lnTo>
                  <a:lnTo>
                    <a:pt x="4651346" y="27166"/>
                  </a:lnTo>
                  <a:lnTo>
                    <a:pt x="4694348" y="0"/>
                  </a:lnTo>
                </a:path>
              </a:pathLst>
            </a:custGeom>
            <a:ln w="26050">
              <a:solidFill>
                <a:srgbClr val="9929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63840" y="4760168"/>
              <a:ext cx="441325" cy="379730"/>
            </a:xfrm>
            <a:custGeom>
              <a:avLst/>
              <a:gdLst/>
              <a:ahLst/>
              <a:cxnLst/>
              <a:rect l="l" t="t" r="r" b="b"/>
              <a:pathLst>
                <a:path w="441325" h="379729">
                  <a:moveTo>
                    <a:pt x="440806" y="0"/>
                  </a:moveTo>
                  <a:lnTo>
                    <a:pt x="0" y="44127"/>
                  </a:lnTo>
                  <a:lnTo>
                    <a:pt x="189560" y="158718"/>
                  </a:lnTo>
                  <a:lnTo>
                    <a:pt x="211623" y="379121"/>
                  </a:lnTo>
                  <a:lnTo>
                    <a:pt x="440806" y="0"/>
                  </a:lnTo>
                  <a:close/>
                </a:path>
              </a:pathLst>
            </a:custGeom>
            <a:solidFill>
              <a:srgbClr val="992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82811" y="4523531"/>
              <a:ext cx="7486015" cy="4175125"/>
            </a:xfrm>
            <a:custGeom>
              <a:avLst/>
              <a:gdLst/>
              <a:ahLst/>
              <a:cxnLst/>
              <a:rect l="l" t="t" r="r" b="b"/>
              <a:pathLst>
                <a:path w="7486015" h="4175125">
                  <a:moveTo>
                    <a:pt x="573150" y="0"/>
                  </a:moveTo>
                  <a:lnTo>
                    <a:pt x="0" y="1229247"/>
                  </a:lnTo>
                  <a:lnTo>
                    <a:pt x="88298" y="1634376"/>
                  </a:lnTo>
                  <a:lnTo>
                    <a:pt x="290620" y="2525518"/>
                  </a:lnTo>
                  <a:lnTo>
                    <a:pt x="513104" y="3416304"/>
                  </a:lnTo>
                  <a:lnTo>
                    <a:pt x="661888" y="3820368"/>
                  </a:lnTo>
                  <a:lnTo>
                    <a:pt x="1094916" y="3874106"/>
                  </a:lnTo>
                  <a:lnTo>
                    <a:pt x="1828715" y="3996188"/>
                  </a:lnTo>
                  <a:lnTo>
                    <a:pt x="2520426" y="4119011"/>
                  </a:lnTo>
                  <a:lnTo>
                    <a:pt x="2827187" y="4174975"/>
                  </a:lnTo>
                  <a:lnTo>
                    <a:pt x="7438691" y="2314374"/>
                  </a:lnTo>
                  <a:lnTo>
                    <a:pt x="7485872" y="2295338"/>
                  </a:lnTo>
                </a:path>
              </a:pathLst>
            </a:custGeom>
            <a:ln w="35728">
              <a:solidFill>
                <a:srgbClr val="9929B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255580" y="6691213"/>
              <a:ext cx="441959" cy="367665"/>
            </a:xfrm>
            <a:custGeom>
              <a:avLst/>
              <a:gdLst/>
              <a:ahLst/>
              <a:cxnLst/>
              <a:rect l="l" t="t" r="r" b="b"/>
              <a:pathLst>
                <a:path w="441959" h="367665">
                  <a:moveTo>
                    <a:pt x="0" y="0"/>
                  </a:moveTo>
                  <a:lnTo>
                    <a:pt x="165994" y="146664"/>
                  </a:lnTo>
                  <a:lnTo>
                    <a:pt x="148258" y="367457"/>
                  </a:lnTo>
                  <a:lnTo>
                    <a:pt x="441587" y="35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29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775699" y="641350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lnTo>
                    <a:pt x="0" y="406400"/>
                  </a:lnTo>
                  <a:lnTo>
                    <a:pt x="406400" y="406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23</a:t>
            </a:fld>
          </a:p>
        </p:txBody>
      </p:sp>
      <p:sp>
        <p:nvSpPr>
          <p:cNvPr id="22" name="object 22"/>
          <p:cNvSpPr txBox="1"/>
          <p:nvPr/>
        </p:nvSpPr>
        <p:spPr>
          <a:xfrm>
            <a:off x="3972768" y="9438617"/>
            <a:ext cx="3561079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4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6815" y="89408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66713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45">
                <a:solidFill>
                  <a:srgbClr val="314864"/>
                </a:solidFill>
                <a:latin typeface="Cambria"/>
                <a:cs typeface="Cambria"/>
              </a:rPr>
              <a:t>Analyse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">
                <a:solidFill>
                  <a:srgbClr val="314864"/>
                </a:solidFill>
                <a:latin typeface="Cambria"/>
                <a:cs typeface="Cambria"/>
              </a:rPr>
              <a:t>terminée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?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7826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3678932"/>
            <a:ext cx="1099248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Vérifier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couverture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diagrammes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«use-case»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et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d’activités…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Use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case </a:t>
            </a:r>
            <a:r>
              <a:rPr dirty="0" sz="3000">
                <a:latin typeface="Palatino Linotype"/>
                <a:cs typeface="Palatino Linotype"/>
              </a:rPr>
              <a:t>«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85">
                <a:latin typeface="Palatino Linotype"/>
                <a:cs typeface="Palatino Linotype"/>
              </a:rPr>
              <a:t>Voir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15">
                <a:latin typeface="Palatino Linotype"/>
                <a:cs typeface="Palatino Linotype"/>
              </a:rPr>
              <a:t> scores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»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?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Use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case</a:t>
            </a:r>
            <a:r>
              <a:rPr dirty="0" sz="3000">
                <a:latin typeface="Palatino Linotype"/>
                <a:cs typeface="Palatino Linotype"/>
              </a:rPr>
              <a:t> « </a:t>
            </a:r>
            <a:r>
              <a:rPr dirty="0" sz="3000" spc="-5">
                <a:latin typeface="Palatino Linotype"/>
                <a:cs typeface="Palatino Linotype"/>
              </a:rPr>
              <a:t>Jouer </a:t>
            </a:r>
            <a:r>
              <a:rPr dirty="0" sz="3000">
                <a:latin typeface="Palatino Linotype"/>
                <a:cs typeface="Palatino Linotype"/>
              </a:rPr>
              <a:t>» </a:t>
            </a:r>
            <a:r>
              <a:rPr dirty="0" sz="3000" spc="-5">
                <a:latin typeface="Palatino Linotype"/>
                <a:cs typeface="Palatino Linotype"/>
              </a:rPr>
              <a:t>partiellement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traité.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45446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53066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25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4215" y="94107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8640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5">
                <a:solidFill>
                  <a:srgbClr val="314864"/>
                </a:solidFill>
                <a:latin typeface="Cambria"/>
                <a:cs typeface="Cambria"/>
              </a:rPr>
              <a:t>Couverture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0">
                <a:solidFill>
                  <a:srgbClr val="314864"/>
                </a:solidFill>
                <a:latin typeface="Cambria"/>
                <a:cs typeface="Cambria"/>
              </a:rPr>
              <a:t>des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40">
                <a:solidFill>
                  <a:srgbClr val="314864"/>
                </a:solidFill>
                <a:latin typeface="Cambria"/>
                <a:cs typeface="Cambria"/>
              </a:rPr>
              <a:t>diagrammes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2311" y="2863850"/>
            <a:ext cx="3462654" cy="622300"/>
          </a:xfrm>
          <a:custGeom>
            <a:avLst/>
            <a:gdLst/>
            <a:ahLst/>
            <a:cxnLst/>
            <a:rect l="l" t="t" r="r" b="b"/>
            <a:pathLst>
              <a:path w="3462654" h="622300">
                <a:moveTo>
                  <a:pt x="0" y="0"/>
                </a:moveTo>
                <a:lnTo>
                  <a:pt x="3462213" y="0"/>
                </a:lnTo>
                <a:lnTo>
                  <a:pt x="3462213" y="622300"/>
                </a:lnTo>
                <a:lnTo>
                  <a:pt x="0" y="622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4C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72161" y="2872755"/>
            <a:ext cx="33223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FF4C00"/>
                </a:solidFill>
                <a:latin typeface="Times New Roman"/>
                <a:cs typeface="Times New Roman"/>
              </a:rPr>
              <a:t>Partiellement</a:t>
            </a:r>
            <a:r>
              <a:rPr dirty="0" sz="3400" spc="-65">
                <a:solidFill>
                  <a:srgbClr val="FF4C00"/>
                </a:solidFill>
                <a:latin typeface="Times New Roman"/>
                <a:cs typeface="Times New Roman"/>
              </a:rPr>
              <a:t> </a:t>
            </a:r>
            <a:r>
              <a:rPr dirty="0" sz="3400" spc="-5">
                <a:solidFill>
                  <a:srgbClr val="FF4C00"/>
                </a:solidFill>
                <a:latin typeface="Times New Roman"/>
                <a:cs typeface="Times New Roman"/>
              </a:rPr>
              <a:t>traité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7682" y="8489950"/>
            <a:ext cx="1760220" cy="622300"/>
          </a:xfrm>
          <a:prstGeom prst="rect">
            <a:avLst/>
          </a:prstGeom>
          <a:ln w="38100">
            <a:solidFill>
              <a:srgbClr val="FF4C00"/>
            </a:solidFill>
          </a:ln>
        </p:spPr>
        <p:txBody>
          <a:bodyPr wrap="square" lIns="0" tIns="2159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70"/>
              </a:spcBef>
            </a:pPr>
            <a:r>
              <a:rPr dirty="0" sz="3400" spc="-5">
                <a:solidFill>
                  <a:srgbClr val="FF4C00"/>
                </a:solidFill>
                <a:latin typeface="Times New Roman"/>
                <a:cs typeface="Times New Roman"/>
              </a:rPr>
              <a:t>Pas</a:t>
            </a:r>
            <a:r>
              <a:rPr dirty="0" sz="3400" spc="-45">
                <a:solidFill>
                  <a:srgbClr val="FF4C00"/>
                </a:solidFill>
                <a:latin typeface="Times New Roman"/>
                <a:cs typeface="Times New Roman"/>
              </a:rPr>
              <a:t> </a:t>
            </a:r>
            <a:r>
              <a:rPr dirty="0" sz="3400" spc="-5">
                <a:solidFill>
                  <a:srgbClr val="FF4C00"/>
                </a:solidFill>
                <a:latin typeface="Times New Roman"/>
                <a:cs typeface="Times New Roman"/>
              </a:rPr>
              <a:t>traité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9321" y="3433172"/>
            <a:ext cx="5659755" cy="5085715"/>
            <a:chOff x="609321" y="3433172"/>
            <a:chExt cx="5659755" cy="50857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321" y="4658750"/>
              <a:ext cx="4094495" cy="26373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90" y="3433172"/>
              <a:ext cx="1246713" cy="13897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0133" y="7116861"/>
              <a:ext cx="2288501" cy="140152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26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435967"/>
            <a:ext cx="9033510" cy="1929130"/>
          </a:xfrm>
          <a:prstGeom prst="rect"/>
        </p:spPr>
        <p:txBody>
          <a:bodyPr wrap="square" lIns="0" tIns="71755" rIns="0" bIns="0" rtlCol="0" vert="horz">
            <a:spAutoFit/>
          </a:bodyPr>
          <a:lstStyle/>
          <a:p>
            <a:pPr marL="12700" marR="8255">
              <a:lnSpc>
                <a:spcPts val="7309"/>
              </a:lnSpc>
              <a:spcBef>
                <a:spcPts val="565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séquences </a:t>
            </a:r>
            <a:r>
              <a:rPr dirty="0" sz="6400" spc="-13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5">
                <a:solidFill>
                  <a:srgbClr val="314864"/>
                </a:solidFill>
                <a:latin typeface="Cambria"/>
                <a:cs typeface="Cambria"/>
              </a:rPr>
              <a:t>complété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5964" y="3447420"/>
            <a:ext cx="10157800" cy="35629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99515" y="8994117"/>
            <a:ext cx="2726690" cy="252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116065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de </a:t>
            </a:r>
            <a:r>
              <a:rPr dirty="0" sz="6400" spc="55">
                <a:solidFill>
                  <a:srgbClr val="314864"/>
                </a:solidFill>
                <a:latin typeface="Cambria"/>
                <a:cs typeface="Cambria"/>
              </a:rPr>
              <a:t>séquence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40">
                <a:solidFill>
                  <a:srgbClr val="314864"/>
                </a:solidFill>
                <a:latin typeface="Cambria"/>
                <a:cs typeface="Cambria"/>
              </a:rPr>
              <a:t>modifié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677" y="2831441"/>
            <a:ext cx="10447539" cy="69221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27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77704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Diagramme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80">
                <a:solidFill>
                  <a:srgbClr val="314864"/>
                </a:solidFill>
                <a:latin typeface="Cambria"/>
                <a:cs typeface="Cambria"/>
              </a:rPr>
              <a:t>classes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992" y="4222750"/>
            <a:ext cx="12293600" cy="247810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29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366468" y="9400517"/>
            <a:ext cx="3561079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3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8175" y="689861"/>
            <a:ext cx="101885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14"/>
              <a:t>Evaluation</a:t>
            </a:r>
            <a:r>
              <a:rPr dirty="0" sz="8000" spc="-35"/>
              <a:t> </a:t>
            </a:r>
            <a:r>
              <a:rPr dirty="0" sz="8000" spc="290"/>
              <a:t>du</a:t>
            </a:r>
            <a:r>
              <a:rPr dirty="0" sz="8000" spc="-35"/>
              <a:t> </a:t>
            </a:r>
            <a:r>
              <a:rPr dirty="0" sz="8000" spc="220"/>
              <a:t>module</a:t>
            </a:r>
            <a:endParaRPr sz="8000"/>
          </a:p>
        </p:txBody>
      </p:sp>
      <p:sp>
        <p:nvSpPr>
          <p:cNvPr id="3" name="object 3"/>
          <p:cNvSpPr txBox="1"/>
          <p:nvPr/>
        </p:nvSpPr>
        <p:spPr>
          <a:xfrm>
            <a:off x="990600" y="3013254"/>
            <a:ext cx="10368280" cy="3263900"/>
          </a:xfrm>
          <a:prstGeom prst="rect">
            <a:avLst/>
          </a:prstGeom>
        </p:spPr>
        <p:txBody>
          <a:bodyPr wrap="square" lIns="0" tIns="299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dirty="0" baseline="-3205" sz="7800" spc="-1320">
                <a:solidFill>
                  <a:srgbClr val="0A43E0"/>
                </a:solidFill>
                <a:latin typeface="MS UI Gothic"/>
                <a:cs typeface="MS UI Gothic"/>
              </a:rPr>
              <a:t>➡</a:t>
            </a:r>
            <a:r>
              <a:rPr dirty="0" baseline="-3205" sz="7800" spc="-1364">
                <a:solidFill>
                  <a:srgbClr val="0A43E0"/>
                </a:solidFill>
                <a:latin typeface="MS UI Gothic"/>
                <a:cs typeface="MS UI Gothic"/>
              </a:rPr>
              <a:t> </a:t>
            </a:r>
            <a:r>
              <a:rPr dirty="0" sz="3600" spc="-5">
                <a:solidFill>
                  <a:srgbClr val="38571A"/>
                </a:solidFill>
                <a:latin typeface="Arial"/>
                <a:cs typeface="Arial"/>
              </a:rPr>
              <a:t>1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30">
                <a:solidFill>
                  <a:srgbClr val="38571A"/>
                </a:solidFill>
                <a:latin typeface="Arial"/>
                <a:cs typeface="Arial"/>
              </a:rPr>
              <a:t>note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30">
                <a:solidFill>
                  <a:srgbClr val="38571A"/>
                </a:solidFill>
                <a:latin typeface="Arial"/>
                <a:cs typeface="Arial"/>
              </a:rPr>
              <a:t>d’examen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-270">
                <a:solidFill>
                  <a:srgbClr val="38571A"/>
                </a:solidFill>
                <a:latin typeface="Arial"/>
                <a:cs typeface="Arial"/>
              </a:rPr>
              <a:t>(</a:t>
            </a:r>
            <a:r>
              <a:rPr dirty="0" sz="3600" spc="40">
                <a:latin typeface="Arial"/>
                <a:cs typeface="Arial"/>
              </a:rPr>
              <a:t>coe</a:t>
            </a:r>
            <a:r>
              <a:rPr dirty="0" sz="3600" spc="165">
                <a:latin typeface="Arial"/>
                <a:cs typeface="Arial"/>
              </a:rPr>
              <a:t>ﬃ</a:t>
            </a:r>
            <a:r>
              <a:rPr dirty="0" sz="3600" spc="35">
                <a:latin typeface="Arial"/>
                <a:cs typeface="Arial"/>
              </a:rPr>
              <a:t>cient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-70">
                <a:solidFill>
                  <a:srgbClr val="38571A"/>
                </a:solidFill>
                <a:latin typeface="Arial"/>
                <a:cs typeface="Arial"/>
              </a:rPr>
              <a:t>1,5)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baseline="-3205" sz="7800" spc="-1320">
                <a:solidFill>
                  <a:srgbClr val="0A43E0"/>
                </a:solidFill>
                <a:latin typeface="MS UI Gothic"/>
                <a:cs typeface="MS UI Gothic"/>
              </a:rPr>
              <a:t>➡</a:t>
            </a:r>
            <a:r>
              <a:rPr dirty="0" baseline="-3205" sz="7800" spc="-1364">
                <a:solidFill>
                  <a:srgbClr val="0A43E0"/>
                </a:solidFill>
                <a:latin typeface="MS UI Gothic"/>
                <a:cs typeface="MS UI Gothic"/>
              </a:rPr>
              <a:t> </a:t>
            </a:r>
            <a:r>
              <a:rPr dirty="0" sz="3600" spc="-15">
                <a:solidFill>
                  <a:srgbClr val="38571A"/>
                </a:solidFill>
                <a:latin typeface="Arial"/>
                <a:cs typeface="Arial"/>
              </a:rPr>
              <a:t>Rendus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20">
                <a:solidFill>
                  <a:srgbClr val="38571A"/>
                </a:solidFill>
                <a:latin typeface="Arial"/>
                <a:cs typeface="Arial"/>
              </a:rPr>
              <a:t>des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-70">
                <a:solidFill>
                  <a:srgbClr val="38571A"/>
                </a:solidFill>
                <a:latin typeface="Arial"/>
                <a:cs typeface="Arial"/>
              </a:rPr>
              <a:t>TDs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30">
                <a:solidFill>
                  <a:srgbClr val="38571A"/>
                </a:solidFill>
                <a:latin typeface="Arial"/>
                <a:cs typeface="Arial"/>
              </a:rPr>
              <a:t>et</a:t>
            </a:r>
            <a:r>
              <a:rPr dirty="0" sz="3600" spc="5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10">
                <a:solidFill>
                  <a:srgbClr val="38571A"/>
                </a:solidFill>
                <a:latin typeface="Arial"/>
                <a:cs typeface="Arial"/>
              </a:rPr>
              <a:t>assiduité</a:t>
            </a:r>
            <a:r>
              <a:rPr dirty="0" sz="3600">
                <a:solidFill>
                  <a:srgbClr val="38571A"/>
                </a:solidFill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(coeﬃcient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-55">
                <a:latin typeface="Arial"/>
                <a:cs typeface="Arial"/>
              </a:rPr>
              <a:t>0,75)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baseline="-3205" sz="7800" spc="-1320">
                <a:solidFill>
                  <a:srgbClr val="0A43E0"/>
                </a:solidFill>
                <a:latin typeface="MS UI Gothic"/>
                <a:cs typeface="MS UI Gothic"/>
              </a:rPr>
              <a:t>➡</a:t>
            </a:r>
            <a:r>
              <a:rPr dirty="0" baseline="-3205" sz="7800" spc="-1364">
                <a:solidFill>
                  <a:srgbClr val="0A43E0"/>
                </a:solidFill>
                <a:latin typeface="MS UI Gothic"/>
                <a:cs typeface="MS UI Gothic"/>
              </a:rPr>
              <a:t> </a:t>
            </a:r>
            <a:r>
              <a:rPr dirty="0" sz="3600" spc="-15">
                <a:latin typeface="Arial"/>
                <a:cs typeface="Arial"/>
              </a:rPr>
              <a:t>Rendu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30">
                <a:latin typeface="Arial"/>
                <a:cs typeface="Arial"/>
              </a:rPr>
              <a:t>de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20">
                <a:latin typeface="Arial"/>
                <a:cs typeface="Arial"/>
              </a:rPr>
              <a:t>fin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30">
                <a:latin typeface="Arial"/>
                <a:cs typeface="Arial"/>
              </a:rPr>
              <a:t>de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30">
                <a:latin typeface="Arial"/>
                <a:cs typeface="Arial"/>
              </a:rPr>
              <a:t>module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: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Etude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-35">
                <a:latin typeface="Arial"/>
                <a:cs typeface="Arial"/>
              </a:rPr>
              <a:t>(coe</a:t>
            </a:r>
            <a:r>
              <a:rPr dirty="0" sz="3600" spc="165">
                <a:latin typeface="Arial"/>
                <a:cs typeface="Arial"/>
              </a:rPr>
              <a:t>ﬃ</a:t>
            </a:r>
            <a:r>
              <a:rPr dirty="0" sz="3600" spc="35">
                <a:latin typeface="Arial"/>
                <a:cs typeface="Arial"/>
              </a:rPr>
              <a:t>cient</a:t>
            </a:r>
            <a:r>
              <a:rPr dirty="0" sz="3600">
                <a:latin typeface="Arial"/>
                <a:cs typeface="Arial"/>
              </a:rPr>
              <a:t> </a:t>
            </a:r>
            <a:r>
              <a:rPr dirty="0" sz="3600" spc="-70">
                <a:latin typeface="Arial"/>
                <a:cs typeface="Arial"/>
              </a:rPr>
              <a:t>0,5)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629" y="7461250"/>
            <a:ext cx="10541000" cy="149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54846" y="7848600"/>
            <a:ext cx="908812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17345" algn="l"/>
                <a:tab pos="2332990" algn="l"/>
                <a:tab pos="5262245" algn="l"/>
                <a:tab pos="6323965" algn="l"/>
                <a:tab pos="7158990" algn="l"/>
              </a:tabLst>
            </a:pPr>
            <a:r>
              <a:rPr dirty="0" sz="4200" spc="-160">
                <a:solidFill>
                  <a:srgbClr val="3D3E3F"/>
                </a:solidFill>
                <a:latin typeface="Times New Roman"/>
                <a:cs typeface="Times New Roman"/>
              </a:rPr>
              <a:t>T</a:t>
            </a:r>
            <a:r>
              <a:rPr dirty="0" sz="4200" spc="60">
                <a:solidFill>
                  <a:srgbClr val="3D3E3F"/>
                </a:solidFill>
                <a:latin typeface="Times New Roman"/>
                <a:cs typeface="Times New Roman"/>
              </a:rPr>
              <a:t>outes</a:t>
            </a:r>
            <a:r>
              <a:rPr dirty="0" sz="4200">
                <a:solidFill>
                  <a:srgbClr val="3D3E3F"/>
                </a:solidFill>
                <a:latin typeface="Times New Roman"/>
                <a:cs typeface="Times New Roman"/>
              </a:rPr>
              <a:t>	</a:t>
            </a:r>
            <a:r>
              <a:rPr dirty="0" sz="4200" spc="-30">
                <a:solidFill>
                  <a:srgbClr val="3D3E3F"/>
                </a:solidFill>
                <a:latin typeface="Times New Roman"/>
                <a:cs typeface="Times New Roman"/>
              </a:rPr>
              <a:t>les</a:t>
            </a:r>
            <a:r>
              <a:rPr dirty="0" sz="4200">
                <a:solidFill>
                  <a:srgbClr val="3D3E3F"/>
                </a:solidFill>
                <a:latin typeface="Times New Roman"/>
                <a:cs typeface="Times New Roman"/>
              </a:rPr>
              <a:t>	</a:t>
            </a:r>
            <a:r>
              <a:rPr dirty="0" sz="4200" spc="45">
                <a:solidFill>
                  <a:srgbClr val="3D3E3F"/>
                </a:solidFill>
                <a:latin typeface="Times New Roman"/>
                <a:cs typeface="Times New Roman"/>
              </a:rPr>
              <a:t>informations</a:t>
            </a:r>
            <a:r>
              <a:rPr dirty="0" sz="4200">
                <a:solidFill>
                  <a:srgbClr val="3D3E3F"/>
                </a:solidFill>
                <a:latin typeface="Times New Roman"/>
                <a:cs typeface="Times New Roman"/>
              </a:rPr>
              <a:t>	</a:t>
            </a:r>
            <a:r>
              <a:rPr dirty="0" sz="4200" spc="75">
                <a:solidFill>
                  <a:srgbClr val="3D3E3F"/>
                </a:solidFill>
                <a:latin typeface="Times New Roman"/>
                <a:cs typeface="Times New Roman"/>
              </a:rPr>
              <a:t>sont</a:t>
            </a:r>
            <a:r>
              <a:rPr dirty="0" sz="4200">
                <a:solidFill>
                  <a:srgbClr val="3D3E3F"/>
                </a:solidFill>
                <a:latin typeface="Times New Roman"/>
                <a:cs typeface="Times New Roman"/>
              </a:rPr>
              <a:t>	</a:t>
            </a:r>
            <a:r>
              <a:rPr dirty="0" sz="4200" spc="130">
                <a:solidFill>
                  <a:srgbClr val="3D3E3F"/>
                </a:solidFill>
                <a:latin typeface="Times New Roman"/>
                <a:cs typeface="Times New Roman"/>
              </a:rPr>
              <a:t>sur</a:t>
            </a:r>
            <a:r>
              <a:rPr dirty="0" sz="4200">
                <a:solidFill>
                  <a:srgbClr val="3D3E3F"/>
                </a:solidFill>
                <a:latin typeface="Times New Roman"/>
                <a:cs typeface="Times New Roman"/>
              </a:rPr>
              <a:t>	</a:t>
            </a:r>
            <a:r>
              <a:rPr dirty="0" sz="4200" spc="85">
                <a:solidFill>
                  <a:srgbClr val="3D3E3F"/>
                </a:solidFill>
                <a:latin typeface="Times New Roman"/>
                <a:cs typeface="Times New Roman"/>
              </a:rPr>
              <a:t>Moodle!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76623" y="2429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60248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260">
                <a:solidFill>
                  <a:srgbClr val="314864"/>
                </a:solidFill>
                <a:latin typeface="Cambria"/>
                <a:cs typeface="Cambria"/>
              </a:rPr>
              <a:t>Fin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5">
                <a:solidFill>
                  <a:srgbClr val="314864"/>
                </a:solidFill>
                <a:latin typeface="Cambria"/>
                <a:cs typeface="Cambria"/>
              </a:rPr>
              <a:t>l’analyse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?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29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4366468" y="9400517"/>
            <a:ext cx="3561079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939"/>
              </a:lnSpc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38715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807" y="3767832"/>
            <a:ext cx="641223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Couverture </a:t>
            </a:r>
            <a:r>
              <a:rPr dirty="0" sz="3000">
                <a:latin typeface="Palatino Linotype"/>
                <a:cs typeface="Palatino Linotype"/>
              </a:rPr>
              <a:t>«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à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peu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près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»</a:t>
            </a:r>
            <a:r>
              <a:rPr dirty="0" sz="3000" spc="-5">
                <a:latin typeface="Palatino Linotype"/>
                <a:cs typeface="Palatino Linotype"/>
              </a:rPr>
              <a:t> bonne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10">
                <a:latin typeface="Palatino Linotype"/>
                <a:cs typeface="Palatino Linotype"/>
              </a:rPr>
              <a:t>Cohérence </a:t>
            </a:r>
            <a:r>
              <a:rPr dirty="0" sz="3000" spc="-15">
                <a:latin typeface="Palatino Linotype"/>
                <a:cs typeface="Palatino Linotype"/>
              </a:rPr>
              <a:t>entre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schémas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correctes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46335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700" y="53787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331" y="5286176"/>
            <a:ext cx="90925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La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dynamique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manque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détail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(dynamique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du cancel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?)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700" y="610648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9331" y="6013886"/>
            <a:ext cx="612584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Les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schémas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sont </a:t>
            </a:r>
            <a:r>
              <a:rPr dirty="0" sz="2800" spc="-15">
                <a:latin typeface="Palatino Linotype"/>
                <a:cs typeface="Palatino Linotype"/>
              </a:rPr>
              <a:t>trop</a:t>
            </a:r>
            <a:r>
              <a:rPr dirty="0" sz="2800" spc="-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peu</a:t>
            </a:r>
            <a:r>
              <a:rPr dirty="0" sz="2800" spc="-5">
                <a:latin typeface="Palatino Linotype"/>
                <a:cs typeface="Palatino Linotype"/>
              </a:rPr>
              <a:t> expliqués…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683419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9331" y="6741597"/>
            <a:ext cx="10048240" cy="87503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29"/>
              </a:spcBef>
            </a:pPr>
            <a:r>
              <a:rPr dirty="0" sz="2800" spc="-5">
                <a:latin typeface="Palatino Linotype"/>
                <a:cs typeface="Palatino Linotype"/>
              </a:rPr>
              <a:t>Les diagrammes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séquence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du</a:t>
            </a:r>
            <a:r>
              <a:rPr dirty="0" sz="2800">
                <a:latin typeface="Palatino Linotype"/>
                <a:cs typeface="Palatino Linotype"/>
              </a:rPr>
              <a:t> jeu </a:t>
            </a:r>
            <a:r>
              <a:rPr dirty="0" sz="2800" spc="-5">
                <a:latin typeface="Palatino Linotype"/>
                <a:cs typeface="Palatino Linotype"/>
              </a:rPr>
              <a:t>ne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sont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pas</a:t>
            </a:r>
            <a:r>
              <a:rPr dirty="0" sz="2800" spc="-5">
                <a:latin typeface="Palatino Linotype"/>
                <a:cs typeface="Palatino Linotype"/>
              </a:rPr>
              <a:t> assez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détaillés </a:t>
            </a:r>
            <a:r>
              <a:rPr dirty="0" sz="2800">
                <a:latin typeface="Palatino Linotype"/>
                <a:cs typeface="Palatino Linotype"/>
              </a:rPr>
              <a:t>: </a:t>
            </a:r>
            <a:r>
              <a:rPr dirty="0" sz="2800" spc="-68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manque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quelques méthodes...</a:t>
            </a:r>
            <a:endParaRPr sz="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4857750"/>
            <a:ext cx="12192000" cy="64135"/>
            <a:chOff x="406400" y="4857750"/>
            <a:chExt cx="12192000" cy="64135"/>
          </a:xfrm>
        </p:grpSpPr>
        <p:sp>
          <p:nvSpPr>
            <p:cNvPr id="3" name="object 3"/>
            <p:cNvSpPr/>
            <p:nvPr/>
          </p:nvSpPr>
          <p:spPr>
            <a:xfrm>
              <a:off x="406400" y="48641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4914900"/>
              <a:ext cx="12192000" cy="635"/>
            </a:xfrm>
            <a:custGeom>
              <a:avLst/>
              <a:gdLst/>
              <a:ahLst/>
              <a:cxnLst/>
              <a:rect l="l" t="t" r="r" b="b"/>
              <a:pathLst>
                <a:path w="12192000" h="635">
                  <a:moveTo>
                    <a:pt x="0" y="0"/>
                  </a:moveTo>
                  <a:lnTo>
                    <a:pt x="12192001" y="127"/>
                  </a:lnTo>
                </a:path>
              </a:pathLst>
            </a:custGeom>
            <a:ln w="1270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112468" y="92456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3700" y="3623666"/>
            <a:ext cx="41414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35">
                <a:solidFill>
                  <a:srgbClr val="314864"/>
                </a:solidFill>
                <a:latin typeface="Cambria"/>
                <a:cs typeface="Cambria"/>
              </a:rPr>
              <a:t>Conception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31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300" y="53701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5063232"/>
            <a:ext cx="10685780" cy="2362200"/>
          </a:xfrm>
          <a:prstGeom prst="rect">
            <a:avLst/>
          </a:prstGeom>
        </p:spPr>
        <p:txBody>
          <a:bodyPr wrap="square" lIns="0" tIns="215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3000" spc="-10">
                <a:latin typeface="Palatino Linotype"/>
                <a:cs typeface="Palatino Linotype"/>
              </a:rPr>
              <a:t>Définir</a:t>
            </a:r>
            <a:r>
              <a:rPr dirty="0" sz="3000" spc="-40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l'architecture</a:t>
            </a:r>
            <a:endParaRPr sz="3000">
              <a:latin typeface="Palatino Linotype"/>
              <a:cs typeface="Palatino Linotype"/>
            </a:endParaRPr>
          </a:p>
          <a:p>
            <a:pPr marL="12700" marR="5080">
              <a:lnSpc>
                <a:spcPct val="778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Rajouter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classes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techniques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permettant</a:t>
            </a:r>
            <a:r>
              <a:rPr dirty="0" sz="3000" spc="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d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‘implémenter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cette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architecture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!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dirty="0" sz="3000" spc="-20">
                <a:latin typeface="Palatino Linotype"/>
                <a:cs typeface="Palatino Linotype"/>
              </a:rPr>
              <a:t>Prendre</a:t>
            </a:r>
            <a:r>
              <a:rPr dirty="0" sz="3000">
                <a:latin typeface="Palatino Linotype"/>
                <a:cs typeface="Palatino Linotype"/>
              </a:rPr>
              <a:t> en </a:t>
            </a:r>
            <a:r>
              <a:rPr dirty="0" sz="3000" spc="-5">
                <a:latin typeface="Palatino Linotype"/>
                <a:cs typeface="Palatino Linotype"/>
              </a:rPr>
              <a:t>compte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l’implémentation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300" y="60305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300" y="70465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800" y="76901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4100" y="7390567"/>
            <a:ext cx="5457190" cy="1292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500"/>
              </a:lnSpc>
              <a:spcBef>
                <a:spcPts val="100"/>
              </a:spcBef>
            </a:pPr>
            <a:r>
              <a:rPr dirty="0" sz="2800" spc="-10">
                <a:latin typeface="Palatino Linotype"/>
                <a:cs typeface="Palatino Linotype"/>
              </a:rPr>
              <a:t>Gérer</a:t>
            </a:r>
            <a:r>
              <a:rPr dirty="0" sz="2800" spc="-5">
                <a:latin typeface="Palatino Linotype"/>
                <a:cs typeface="Palatino Linotype"/>
              </a:rPr>
              <a:t> la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partie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interface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graphique </a:t>
            </a:r>
            <a:r>
              <a:rPr dirty="0" sz="2800" spc="-685">
                <a:latin typeface="Palatino Linotype"/>
                <a:cs typeface="Palatino Linotype"/>
              </a:rPr>
              <a:t> </a:t>
            </a:r>
            <a:r>
              <a:rPr dirty="0" sz="2800" spc="-10">
                <a:latin typeface="Palatino Linotype"/>
                <a:cs typeface="Palatino Linotype"/>
              </a:rPr>
              <a:t>Gérer</a:t>
            </a:r>
            <a:r>
              <a:rPr dirty="0" sz="2800" spc="-5">
                <a:latin typeface="Palatino Linotype"/>
                <a:cs typeface="Palatino Linotype"/>
              </a:rPr>
              <a:t> la persistance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800" y="832390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5768" y="9568878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10055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50">
                <a:solidFill>
                  <a:srgbClr val="314864"/>
                </a:solidFill>
                <a:latin typeface="Cambria"/>
                <a:cs typeface="Cambria"/>
              </a:rPr>
              <a:t>Conception</a:t>
            </a:r>
            <a:r>
              <a:rPr dirty="0" sz="640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de</a:t>
            </a:r>
            <a:r>
              <a:rPr dirty="0" sz="640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">
                <a:solidFill>
                  <a:srgbClr val="314864"/>
                </a:solidFill>
                <a:latin typeface="Cambria"/>
                <a:cs typeface="Cambria"/>
              </a:rPr>
              <a:t>l’architecture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845" y="2087227"/>
            <a:ext cx="11329670" cy="2942590"/>
            <a:chOff x="62845" y="2087227"/>
            <a:chExt cx="11329670" cy="29425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1199" y="2641600"/>
              <a:ext cx="4330700" cy="2387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45" y="2087227"/>
              <a:ext cx="9635578" cy="60960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882396" y="5307012"/>
            <a:ext cx="1441450" cy="923290"/>
            <a:chOff x="6882396" y="5307012"/>
            <a:chExt cx="1441450" cy="923290"/>
          </a:xfrm>
        </p:grpSpPr>
        <p:sp>
          <p:nvSpPr>
            <p:cNvPr id="8" name="object 8"/>
            <p:cNvSpPr/>
            <p:nvPr/>
          </p:nvSpPr>
          <p:spPr>
            <a:xfrm>
              <a:off x="6883983" y="5308600"/>
              <a:ext cx="1438275" cy="920115"/>
            </a:xfrm>
            <a:custGeom>
              <a:avLst/>
              <a:gdLst/>
              <a:ahLst/>
              <a:cxnLst/>
              <a:rect l="l" t="t" r="r" b="b"/>
              <a:pathLst>
                <a:path w="1438275" h="920114">
                  <a:moveTo>
                    <a:pt x="718883" y="0"/>
                  </a:moveTo>
                  <a:lnTo>
                    <a:pt x="668700" y="1113"/>
                  </a:lnTo>
                  <a:lnTo>
                    <a:pt x="618712" y="4453"/>
                  </a:lnTo>
                  <a:lnTo>
                    <a:pt x="569119" y="10020"/>
                  </a:lnTo>
                  <a:lnTo>
                    <a:pt x="520115" y="17813"/>
                  </a:lnTo>
                  <a:lnTo>
                    <a:pt x="471899" y="27833"/>
                  </a:lnTo>
                  <a:lnTo>
                    <a:pt x="424666" y="40080"/>
                  </a:lnTo>
                  <a:lnTo>
                    <a:pt x="378614" y="54553"/>
                  </a:lnTo>
                  <a:lnTo>
                    <a:pt x="333938" y="71254"/>
                  </a:lnTo>
                  <a:lnTo>
                    <a:pt x="290837" y="90181"/>
                  </a:lnTo>
                  <a:lnTo>
                    <a:pt x="249506" y="111334"/>
                  </a:lnTo>
                  <a:lnTo>
                    <a:pt x="210143" y="134714"/>
                  </a:lnTo>
                  <a:lnTo>
                    <a:pt x="168114" y="163970"/>
                  </a:lnTo>
                  <a:lnTo>
                    <a:pt x="130755" y="194886"/>
                  </a:lnTo>
                  <a:lnTo>
                    <a:pt x="98066" y="227266"/>
                  </a:lnTo>
                  <a:lnTo>
                    <a:pt x="70047" y="260915"/>
                  </a:lnTo>
                  <a:lnTo>
                    <a:pt x="46698" y="295638"/>
                  </a:lnTo>
                  <a:lnTo>
                    <a:pt x="28019" y="331240"/>
                  </a:lnTo>
                  <a:lnTo>
                    <a:pt x="14009" y="367525"/>
                  </a:lnTo>
                  <a:lnTo>
                    <a:pt x="0" y="441364"/>
                  </a:lnTo>
                  <a:lnTo>
                    <a:pt x="0" y="478527"/>
                  </a:lnTo>
                  <a:lnTo>
                    <a:pt x="14009" y="552366"/>
                  </a:lnTo>
                  <a:lnTo>
                    <a:pt x="28019" y="588651"/>
                  </a:lnTo>
                  <a:lnTo>
                    <a:pt x="46698" y="624253"/>
                  </a:lnTo>
                  <a:lnTo>
                    <a:pt x="70047" y="658976"/>
                  </a:lnTo>
                  <a:lnTo>
                    <a:pt x="98066" y="692625"/>
                  </a:lnTo>
                  <a:lnTo>
                    <a:pt x="130755" y="725005"/>
                  </a:lnTo>
                  <a:lnTo>
                    <a:pt x="168114" y="755921"/>
                  </a:lnTo>
                  <a:lnTo>
                    <a:pt x="210143" y="785177"/>
                  </a:lnTo>
                  <a:lnTo>
                    <a:pt x="249506" y="808557"/>
                  </a:lnTo>
                  <a:lnTo>
                    <a:pt x="290837" y="829711"/>
                  </a:lnTo>
                  <a:lnTo>
                    <a:pt x="333938" y="848637"/>
                  </a:lnTo>
                  <a:lnTo>
                    <a:pt x="378614" y="865338"/>
                  </a:lnTo>
                  <a:lnTo>
                    <a:pt x="424666" y="879811"/>
                  </a:lnTo>
                  <a:lnTo>
                    <a:pt x="471899" y="892058"/>
                  </a:lnTo>
                  <a:lnTo>
                    <a:pt x="520115" y="902078"/>
                  </a:lnTo>
                  <a:lnTo>
                    <a:pt x="569119" y="909871"/>
                  </a:lnTo>
                  <a:lnTo>
                    <a:pt x="618712" y="915438"/>
                  </a:lnTo>
                  <a:lnTo>
                    <a:pt x="668700" y="918778"/>
                  </a:lnTo>
                  <a:lnTo>
                    <a:pt x="718883" y="919892"/>
                  </a:lnTo>
                  <a:lnTo>
                    <a:pt x="769067" y="918778"/>
                  </a:lnTo>
                  <a:lnTo>
                    <a:pt x="819054" y="915438"/>
                  </a:lnTo>
                  <a:lnTo>
                    <a:pt x="868648" y="909871"/>
                  </a:lnTo>
                  <a:lnTo>
                    <a:pt x="917652" y="902078"/>
                  </a:lnTo>
                  <a:lnTo>
                    <a:pt x="965868" y="892058"/>
                  </a:lnTo>
                  <a:lnTo>
                    <a:pt x="1013101" y="879811"/>
                  </a:lnTo>
                  <a:lnTo>
                    <a:pt x="1059153" y="865338"/>
                  </a:lnTo>
                  <a:lnTo>
                    <a:pt x="1103829" y="848637"/>
                  </a:lnTo>
                  <a:lnTo>
                    <a:pt x="1146930" y="829711"/>
                  </a:lnTo>
                  <a:lnTo>
                    <a:pt x="1188261" y="808557"/>
                  </a:lnTo>
                  <a:lnTo>
                    <a:pt x="1227624" y="785177"/>
                  </a:lnTo>
                  <a:lnTo>
                    <a:pt x="1269653" y="755921"/>
                  </a:lnTo>
                  <a:lnTo>
                    <a:pt x="1307011" y="725005"/>
                  </a:lnTo>
                  <a:lnTo>
                    <a:pt x="1339700" y="692625"/>
                  </a:lnTo>
                  <a:lnTo>
                    <a:pt x="1367720" y="658976"/>
                  </a:lnTo>
                  <a:lnTo>
                    <a:pt x="1391069" y="624253"/>
                  </a:lnTo>
                  <a:lnTo>
                    <a:pt x="1409748" y="588651"/>
                  </a:lnTo>
                  <a:lnTo>
                    <a:pt x="1423758" y="552366"/>
                  </a:lnTo>
                  <a:lnTo>
                    <a:pt x="1437767" y="478527"/>
                  </a:lnTo>
                  <a:lnTo>
                    <a:pt x="1437767" y="441364"/>
                  </a:lnTo>
                  <a:lnTo>
                    <a:pt x="1423758" y="367525"/>
                  </a:lnTo>
                  <a:lnTo>
                    <a:pt x="1409748" y="331240"/>
                  </a:lnTo>
                  <a:lnTo>
                    <a:pt x="1391069" y="295638"/>
                  </a:lnTo>
                  <a:lnTo>
                    <a:pt x="1367720" y="260915"/>
                  </a:lnTo>
                  <a:lnTo>
                    <a:pt x="1339700" y="227266"/>
                  </a:lnTo>
                  <a:lnTo>
                    <a:pt x="1307011" y="194886"/>
                  </a:lnTo>
                  <a:lnTo>
                    <a:pt x="1269653" y="163970"/>
                  </a:lnTo>
                  <a:lnTo>
                    <a:pt x="1227624" y="134714"/>
                  </a:lnTo>
                  <a:lnTo>
                    <a:pt x="1188261" y="111334"/>
                  </a:lnTo>
                  <a:lnTo>
                    <a:pt x="1146930" y="90181"/>
                  </a:lnTo>
                  <a:lnTo>
                    <a:pt x="1103829" y="71254"/>
                  </a:lnTo>
                  <a:lnTo>
                    <a:pt x="1059153" y="54553"/>
                  </a:lnTo>
                  <a:lnTo>
                    <a:pt x="1013101" y="40080"/>
                  </a:lnTo>
                  <a:lnTo>
                    <a:pt x="965868" y="27833"/>
                  </a:lnTo>
                  <a:lnTo>
                    <a:pt x="917652" y="17813"/>
                  </a:lnTo>
                  <a:lnTo>
                    <a:pt x="868648" y="10020"/>
                  </a:lnTo>
                  <a:lnTo>
                    <a:pt x="819054" y="4453"/>
                  </a:lnTo>
                  <a:lnTo>
                    <a:pt x="769067" y="1113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883983" y="5308600"/>
              <a:ext cx="1438275" cy="920115"/>
            </a:xfrm>
            <a:custGeom>
              <a:avLst/>
              <a:gdLst/>
              <a:ahLst/>
              <a:cxnLst/>
              <a:rect l="l" t="t" r="r" b="b"/>
              <a:pathLst>
                <a:path w="1438275" h="920114">
                  <a:moveTo>
                    <a:pt x="1227624" y="134715"/>
                  </a:moveTo>
                  <a:lnTo>
                    <a:pt x="1269653" y="163971"/>
                  </a:lnTo>
                  <a:lnTo>
                    <a:pt x="1307012" y="194886"/>
                  </a:lnTo>
                  <a:lnTo>
                    <a:pt x="1339701" y="227266"/>
                  </a:lnTo>
                  <a:lnTo>
                    <a:pt x="1367720" y="260915"/>
                  </a:lnTo>
                  <a:lnTo>
                    <a:pt x="1391069" y="295638"/>
                  </a:lnTo>
                  <a:lnTo>
                    <a:pt x="1409748" y="331240"/>
                  </a:lnTo>
                  <a:lnTo>
                    <a:pt x="1423758" y="367525"/>
                  </a:lnTo>
                  <a:lnTo>
                    <a:pt x="1437767" y="441364"/>
                  </a:lnTo>
                  <a:lnTo>
                    <a:pt x="1437767" y="478527"/>
                  </a:lnTo>
                  <a:lnTo>
                    <a:pt x="1423758" y="552366"/>
                  </a:lnTo>
                  <a:lnTo>
                    <a:pt x="1409748" y="588651"/>
                  </a:lnTo>
                  <a:lnTo>
                    <a:pt x="1391069" y="624253"/>
                  </a:lnTo>
                  <a:lnTo>
                    <a:pt x="1367720" y="658976"/>
                  </a:lnTo>
                  <a:lnTo>
                    <a:pt x="1339701" y="692625"/>
                  </a:lnTo>
                  <a:lnTo>
                    <a:pt x="1307012" y="725005"/>
                  </a:lnTo>
                  <a:lnTo>
                    <a:pt x="1269653" y="755921"/>
                  </a:lnTo>
                  <a:lnTo>
                    <a:pt x="1227624" y="785177"/>
                  </a:lnTo>
                  <a:lnTo>
                    <a:pt x="1188261" y="808557"/>
                  </a:lnTo>
                  <a:lnTo>
                    <a:pt x="1146930" y="829711"/>
                  </a:lnTo>
                  <a:lnTo>
                    <a:pt x="1103829" y="848637"/>
                  </a:lnTo>
                  <a:lnTo>
                    <a:pt x="1059153" y="865338"/>
                  </a:lnTo>
                  <a:lnTo>
                    <a:pt x="1013101" y="879811"/>
                  </a:lnTo>
                  <a:lnTo>
                    <a:pt x="965868" y="892058"/>
                  </a:lnTo>
                  <a:lnTo>
                    <a:pt x="917652" y="902078"/>
                  </a:lnTo>
                  <a:lnTo>
                    <a:pt x="868648" y="909872"/>
                  </a:lnTo>
                  <a:lnTo>
                    <a:pt x="819055" y="915438"/>
                  </a:lnTo>
                  <a:lnTo>
                    <a:pt x="769067" y="918778"/>
                  </a:lnTo>
                  <a:lnTo>
                    <a:pt x="718884" y="919892"/>
                  </a:lnTo>
                  <a:lnTo>
                    <a:pt x="668700" y="918778"/>
                  </a:lnTo>
                  <a:lnTo>
                    <a:pt x="618712" y="915438"/>
                  </a:lnTo>
                  <a:lnTo>
                    <a:pt x="569119" y="909872"/>
                  </a:lnTo>
                  <a:lnTo>
                    <a:pt x="520115" y="902078"/>
                  </a:lnTo>
                  <a:lnTo>
                    <a:pt x="471899" y="892058"/>
                  </a:lnTo>
                  <a:lnTo>
                    <a:pt x="424666" y="879811"/>
                  </a:lnTo>
                  <a:lnTo>
                    <a:pt x="378614" y="865338"/>
                  </a:lnTo>
                  <a:lnTo>
                    <a:pt x="333938" y="848637"/>
                  </a:lnTo>
                  <a:lnTo>
                    <a:pt x="290837" y="829711"/>
                  </a:lnTo>
                  <a:lnTo>
                    <a:pt x="249506" y="808557"/>
                  </a:lnTo>
                  <a:lnTo>
                    <a:pt x="210143" y="785177"/>
                  </a:lnTo>
                  <a:lnTo>
                    <a:pt x="168114" y="755921"/>
                  </a:lnTo>
                  <a:lnTo>
                    <a:pt x="130755" y="725005"/>
                  </a:lnTo>
                  <a:lnTo>
                    <a:pt x="98066" y="692625"/>
                  </a:lnTo>
                  <a:lnTo>
                    <a:pt x="70047" y="658976"/>
                  </a:lnTo>
                  <a:lnTo>
                    <a:pt x="46698" y="624253"/>
                  </a:lnTo>
                  <a:lnTo>
                    <a:pt x="28019" y="588651"/>
                  </a:lnTo>
                  <a:lnTo>
                    <a:pt x="14009" y="552366"/>
                  </a:lnTo>
                  <a:lnTo>
                    <a:pt x="0" y="478527"/>
                  </a:lnTo>
                  <a:lnTo>
                    <a:pt x="0" y="441364"/>
                  </a:lnTo>
                  <a:lnTo>
                    <a:pt x="4669" y="404298"/>
                  </a:lnTo>
                  <a:lnTo>
                    <a:pt x="28019" y="331240"/>
                  </a:lnTo>
                  <a:lnTo>
                    <a:pt x="46698" y="295638"/>
                  </a:lnTo>
                  <a:lnTo>
                    <a:pt x="70047" y="260915"/>
                  </a:lnTo>
                  <a:lnTo>
                    <a:pt x="98066" y="227266"/>
                  </a:lnTo>
                  <a:lnTo>
                    <a:pt x="130755" y="194886"/>
                  </a:lnTo>
                  <a:lnTo>
                    <a:pt x="168114" y="163971"/>
                  </a:lnTo>
                  <a:lnTo>
                    <a:pt x="210143" y="134715"/>
                  </a:lnTo>
                  <a:lnTo>
                    <a:pt x="249506" y="111334"/>
                  </a:lnTo>
                  <a:lnTo>
                    <a:pt x="290837" y="90181"/>
                  </a:lnTo>
                  <a:lnTo>
                    <a:pt x="333938" y="71254"/>
                  </a:lnTo>
                  <a:lnTo>
                    <a:pt x="378614" y="54554"/>
                  </a:lnTo>
                  <a:lnTo>
                    <a:pt x="424666" y="40080"/>
                  </a:lnTo>
                  <a:lnTo>
                    <a:pt x="471899" y="27833"/>
                  </a:lnTo>
                  <a:lnTo>
                    <a:pt x="520115" y="17813"/>
                  </a:lnTo>
                  <a:lnTo>
                    <a:pt x="569119" y="10020"/>
                  </a:lnTo>
                  <a:lnTo>
                    <a:pt x="618712" y="4453"/>
                  </a:lnTo>
                  <a:lnTo>
                    <a:pt x="668700" y="1113"/>
                  </a:lnTo>
                  <a:lnTo>
                    <a:pt x="718884" y="0"/>
                  </a:lnTo>
                  <a:lnTo>
                    <a:pt x="769067" y="1113"/>
                  </a:lnTo>
                  <a:lnTo>
                    <a:pt x="819055" y="4453"/>
                  </a:lnTo>
                  <a:lnTo>
                    <a:pt x="868648" y="10020"/>
                  </a:lnTo>
                  <a:lnTo>
                    <a:pt x="917652" y="17813"/>
                  </a:lnTo>
                  <a:lnTo>
                    <a:pt x="965868" y="27833"/>
                  </a:lnTo>
                  <a:lnTo>
                    <a:pt x="1013101" y="40080"/>
                  </a:lnTo>
                  <a:lnTo>
                    <a:pt x="1059153" y="54554"/>
                  </a:lnTo>
                  <a:lnTo>
                    <a:pt x="1103829" y="71254"/>
                  </a:lnTo>
                  <a:lnTo>
                    <a:pt x="1146930" y="90181"/>
                  </a:lnTo>
                  <a:lnTo>
                    <a:pt x="1188261" y="111334"/>
                  </a:lnTo>
                  <a:lnTo>
                    <a:pt x="1227624" y="134715"/>
                  </a:lnTo>
                </a:path>
              </a:pathLst>
            </a:custGeom>
            <a:ln w="317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412720" y="6489968"/>
            <a:ext cx="584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Palatino Linotype"/>
                <a:cs typeface="Palatino Linotype"/>
              </a:rPr>
              <a:t>Jo</a:t>
            </a:r>
            <a:r>
              <a:rPr dirty="0" sz="1800" spc="-5" b="1">
                <a:latin typeface="Palatino Linotype"/>
                <a:cs typeface="Palatino Linotype"/>
              </a:rPr>
              <a:t>u</a:t>
            </a:r>
            <a:r>
              <a:rPr dirty="0" sz="1800" b="1">
                <a:latin typeface="Palatino Linotype"/>
                <a:cs typeface="Palatino Linotype"/>
              </a:rPr>
              <a:t>er</a:t>
            </a:r>
            <a:endParaRPr sz="180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61858" y="5307012"/>
            <a:ext cx="1441450" cy="901065"/>
            <a:chOff x="9561858" y="5307012"/>
            <a:chExt cx="1441450" cy="901065"/>
          </a:xfrm>
        </p:grpSpPr>
        <p:sp>
          <p:nvSpPr>
            <p:cNvPr id="12" name="object 12"/>
            <p:cNvSpPr/>
            <p:nvPr/>
          </p:nvSpPr>
          <p:spPr>
            <a:xfrm>
              <a:off x="9563446" y="5308600"/>
              <a:ext cx="1438275" cy="897890"/>
            </a:xfrm>
            <a:custGeom>
              <a:avLst/>
              <a:gdLst/>
              <a:ahLst/>
              <a:cxnLst/>
              <a:rect l="l" t="t" r="r" b="b"/>
              <a:pathLst>
                <a:path w="1438275" h="897889">
                  <a:moveTo>
                    <a:pt x="718883" y="0"/>
                  </a:moveTo>
                  <a:lnTo>
                    <a:pt x="668700" y="1086"/>
                  </a:lnTo>
                  <a:lnTo>
                    <a:pt x="618712" y="4346"/>
                  </a:lnTo>
                  <a:lnTo>
                    <a:pt x="569119" y="9780"/>
                  </a:lnTo>
                  <a:lnTo>
                    <a:pt x="520115" y="17387"/>
                  </a:lnTo>
                  <a:lnTo>
                    <a:pt x="471899" y="27167"/>
                  </a:lnTo>
                  <a:lnTo>
                    <a:pt x="424666" y="39121"/>
                  </a:lnTo>
                  <a:lnTo>
                    <a:pt x="378614" y="53248"/>
                  </a:lnTo>
                  <a:lnTo>
                    <a:pt x="333938" y="69549"/>
                  </a:lnTo>
                  <a:lnTo>
                    <a:pt x="290837" y="88023"/>
                  </a:lnTo>
                  <a:lnTo>
                    <a:pt x="249506" y="108670"/>
                  </a:lnTo>
                  <a:lnTo>
                    <a:pt x="210143" y="131491"/>
                  </a:lnTo>
                  <a:lnTo>
                    <a:pt x="168114" y="160047"/>
                  </a:lnTo>
                  <a:lnTo>
                    <a:pt x="130755" y="190223"/>
                  </a:lnTo>
                  <a:lnTo>
                    <a:pt x="98066" y="221829"/>
                  </a:lnTo>
                  <a:lnTo>
                    <a:pt x="70047" y="254673"/>
                  </a:lnTo>
                  <a:lnTo>
                    <a:pt x="46698" y="288565"/>
                  </a:lnTo>
                  <a:lnTo>
                    <a:pt x="28019" y="323315"/>
                  </a:lnTo>
                  <a:lnTo>
                    <a:pt x="4669" y="394625"/>
                  </a:lnTo>
                  <a:lnTo>
                    <a:pt x="0" y="430804"/>
                  </a:lnTo>
                  <a:lnTo>
                    <a:pt x="0" y="467079"/>
                  </a:lnTo>
                  <a:lnTo>
                    <a:pt x="14009" y="539151"/>
                  </a:lnTo>
                  <a:lnTo>
                    <a:pt x="46698" y="609318"/>
                  </a:lnTo>
                  <a:lnTo>
                    <a:pt x="70047" y="643210"/>
                  </a:lnTo>
                  <a:lnTo>
                    <a:pt x="98066" y="676055"/>
                  </a:lnTo>
                  <a:lnTo>
                    <a:pt x="130755" y="707660"/>
                  </a:lnTo>
                  <a:lnTo>
                    <a:pt x="168114" y="737836"/>
                  </a:lnTo>
                  <a:lnTo>
                    <a:pt x="210143" y="766392"/>
                  </a:lnTo>
                  <a:lnTo>
                    <a:pt x="249506" y="789213"/>
                  </a:lnTo>
                  <a:lnTo>
                    <a:pt x="290837" y="809861"/>
                  </a:lnTo>
                  <a:lnTo>
                    <a:pt x="333938" y="828335"/>
                  </a:lnTo>
                  <a:lnTo>
                    <a:pt x="378614" y="844636"/>
                  </a:lnTo>
                  <a:lnTo>
                    <a:pt x="424666" y="858763"/>
                  </a:lnTo>
                  <a:lnTo>
                    <a:pt x="471899" y="870717"/>
                  </a:lnTo>
                  <a:lnTo>
                    <a:pt x="520115" y="880497"/>
                  </a:lnTo>
                  <a:lnTo>
                    <a:pt x="569119" y="888104"/>
                  </a:lnTo>
                  <a:lnTo>
                    <a:pt x="618712" y="893538"/>
                  </a:lnTo>
                  <a:lnTo>
                    <a:pt x="668700" y="896798"/>
                  </a:lnTo>
                  <a:lnTo>
                    <a:pt x="718883" y="897885"/>
                  </a:lnTo>
                  <a:lnTo>
                    <a:pt x="769067" y="896798"/>
                  </a:lnTo>
                  <a:lnTo>
                    <a:pt x="819054" y="893538"/>
                  </a:lnTo>
                  <a:lnTo>
                    <a:pt x="868648" y="888104"/>
                  </a:lnTo>
                  <a:lnTo>
                    <a:pt x="917652" y="880497"/>
                  </a:lnTo>
                  <a:lnTo>
                    <a:pt x="965868" y="870717"/>
                  </a:lnTo>
                  <a:lnTo>
                    <a:pt x="1013101" y="858763"/>
                  </a:lnTo>
                  <a:lnTo>
                    <a:pt x="1059153" y="844636"/>
                  </a:lnTo>
                  <a:lnTo>
                    <a:pt x="1103829" y="828335"/>
                  </a:lnTo>
                  <a:lnTo>
                    <a:pt x="1146930" y="809861"/>
                  </a:lnTo>
                  <a:lnTo>
                    <a:pt x="1188261" y="789213"/>
                  </a:lnTo>
                  <a:lnTo>
                    <a:pt x="1227624" y="766392"/>
                  </a:lnTo>
                  <a:lnTo>
                    <a:pt x="1269653" y="737836"/>
                  </a:lnTo>
                  <a:lnTo>
                    <a:pt x="1307011" y="707660"/>
                  </a:lnTo>
                  <a:lnTo>
                    <a:pt x="1339700" y="676055"/>
                  </a:lnTo>
                  <a:lnTo>
                    <a:pt x="1367720" y="643210"/>
                  </a:lnTo>
                  <a:lnTo>
                    <a:pt x="1391069" y="609318"/>
                  </a:lnTo>
                  <a:lnTo>
                    <a:pt x="1409748" y="574568"/>
                  </a:lnTo>
                  <a:lnTo>
                    <a:pt x="1433098" y="503258"/>
                  </a:lnTo>
                  <a:lnTo>
                    <a:pt x="1437767" y="467079"/>
                  </a:lnTo>
                  <a:lnTo>
                    <a:pt x="1437767" y="430804"/>
                  </a:lnTo>
                  <a:lnTo>
                    <a:pt x="1423758" y="358732"/>
                  </a:lnTo>
                  <a:lnTo>
                    <a:pt x="1391069" y="288565"/>
                  </a:lnTo>
                  <a:lnTo>
                    <a:pt x="1367720" y="254673"/>
                  </a:lnTo>
                  <a:lnTo>
                    <a:pt x="1339700" y="221829"/>
                  </a:lnTo>
                  <a:lnTo>
                    <a:pt x="1307011" y="190223"/>
                  </a:lnTo>
                  <a:lnTo>
                    <a:pt x="1269653" y="160047"/>
                  </a:lnTo>
                  <a:lnTo>
                    <a:pt x="1227624" y="131491"/>
                  </a:lnTo>
                  <a:lnTo>
                    <a:pt x="1188261" y="108670"/>
                  </a:lnTo>
                  <a:lnTo>
                    <a:pt x="1146930" y="88023"/>
                  </a:lnTo>
                  <a:lnTo>
                    <a:pt x="1103829" y="69549"/>
                  </a:lnTo>
                  <a:lnTo>
                    <a:pt x="1059153" y="53248"/>
                  </a:lnTo>
                  <a:lnTo>
                    <a:pt x="1013101" y="39121"/>
                  </a:lnTo>
                  <a:lnTo>
                    <a:pt x="965868" y="27167"/>
                  </a:lnTo>
                  <a:lnTo>
                    <a:pt x="917652" y="17387"/>
                  </a:lnTo>
                  <a:lnTo>
                    <a:pt x="868648" y="9780"/>
                  </a:lnTo>
                  <a:lnTo>
                    <a:pt x="819054" y="4346"/>
                  </a:lnTo>
                  <a:lnTo>
                    <a:pt x="769067" y="1086"/>
                  </a:lnTo>
                  <a:lnTo>
                    <a:pt x="718883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563446" y="5308600"/>
              <a:ext cx="1438275" cy="897890"/>
            </a:xfrm>
            <a:custGeom>
              <a:avLst/>
              <a:gdLst/>
              <a:ahLst/>
              <a:cxnLst/>
              <a:rect l="l" t="t" r="r" b="b"/>
              <a:pathLst>
                <a:path w="1438275" h="897889">
                  <a:moveTo>
                    <a:pt x="1227624" y="131492"/>
                  </a:moveTo>
                  <a:lnTo>
                    <a:pt x="1269653" y="160048"/>
                  </a:lnTo>
                  <a:lnTo>
                    <a:pt x="1307012" y="190224"/>
                  </a:lnTo>
                  <a:lnTo>
                    <a:pt x="1339701" y="221829"/>
                  </a:lnTo>
                  <a:lnTo>
                    <a:pt x="1367720" y="254673"/>
                  </a:lnTo>
                  <a:lnTo>
                    <a:pt x="1391069" y="288566"/>
                  </a:lnTo>
                  <a:lnTo>
                    <a:pt x="1409748" y="323315"/>
                  </a:lnTo>
                  <a:lnTo>
                    <a:pt x="1433098" y="394626"/>
                  </a:lnTo>
                  <a:lnTo>
                    <a:pt x="1437767" y="430805"/>
                  </a:lnTo>
                  <a:lnTo>
                    <a:pt x="1437767" y="467079"/>
                  </a:lnTo>
                  <a:lnTo>
                    <a:pt x="1423758" y="539152"/>
                  </a:lnTo>
                  <a:lnTo>
                    <a:pt x="1391069" y="609319"/>
                  </a:lnTo>
                  <a:lnTo>
                    <a:pt x="1367720" y="643211"/>
                  </a:lnTo>
                  <a:lnTo>
                    <a:pt x="1339701" y="676055"/>
                  </a:lnTo>
                  <a:lnTo>
                    <a:pt x="1307012" y="707660"/>
                  </a:lnTo>
                  <a:lnTo>
                    <a:pt x="1269653" y="737836"/>
                  </a:lnTo>
                  <a:lnTo>
                    <a:pt x="1227624" y="766392"/>
                  </a:lnTo>
                  <a:lnTo>
                    <a:pt x="1188261" y="789213"/>
                  </a:lnTo>
                  <a:lnTo>
                    <a:pt x="1146930" y="809861"/>
                  </a:lnTo>
                  <a:lnTo>
                    <a:pt x="1103829" y="828335"/>
                  </a:lnTo>
                  <a:lnTo>
                    <a:pt x="1059153" y="844636"/>
                  </a:lnTo>
                  <a:lnTo>
                    <a:pt x="1013101" y="858763"/>
                  </a:lnTo>
                  <a:lnTo>
                    <a:pt x="965868" y="870717"/>
                  </a:lnTo>
                  <a:lnTo>
                    <a:pt x="917652" y="880497"/>
                  </a:lnTo>
                  <a:lnTo>
                    <a:pt x="868648" y="888104"/>
                  </a:lnTo>
                  <a:lnTo>
                    <a:pt x="819055" y="893538"/>
                  </a:lnTo>
                  <a:lnTo>
                    <a:pt x="769067" y="896798"/>
                  </a:lnTo>
                  <a:lnTo>
                    <a:pt x="718884" y="897885"/>
                  </a:lnTo>
                  <a:lnTo>
                    <a:pt x="668700" y="896798"/>
                  </a:lnTo>
                  <a:lnTo>
                    <a:pt x="618712" y="893538"/>
                  </a:lnTo>
                  <a:lnTo>
                    <a:pt x="569119" y="888104"/>
                  </a:lnTo>
                  <a:lnTo>
                    <a:pt x="520115" y="880497"/>
                  </a:lnTo>
                  <a:lnTo>
                    <a:pt x="471899" y="870717"/>
                  </a:lnTo>
                  <a:lnTo>
                    <a:pt x="424666" y="858763"/>
                  </a:lnTo>
                  <a:lnTo>
                    <a:pt x="378614" y="844636"/>
                  </a:lnTo>
                  <a:lnTo>
                    <a:pt x="333938" y="828335"/>
                  </a:lnTo>
                  <a:lnTo>
                    <a:pt x="290837" y="809861"/>
                  </a:lnTo>
                  <a:lnTo>
                    <a:pt x="249506" y="789213"/>
                  </a:lnTo>
                  <a:lnTo>
                    <a:pt x="210143" y="766392"/>
                  </a:lnTo>
                  <a:lnTo>
                    <a:pt x="168114" y="737836"/>
                  </a:lnTo>
                  <a:lnTo>
                    <a:pt x="130755" y="707660"/>
                  </a:lnTo>
                  <a:lnTo>
                    <a:pt x="98066" y="676055"/>
                  </a:lnTo>
                  <a:lnTo>
                    <a:pt x="70047" y="643211"/>
                  </a:lnTo>
                  <a:lnTo>
                    <a:pt x="46698" y="609319"/>
                  </a:lnTo>
                  <a:lnTo>
                    <a:pt x="28019" y="574569"/>
                  </a:lnTo>
                  <a:lnTo>
                    <a:pt x="4669" y="503259"/>
                  </a:lnTo>
                  <a:lnTo>
                    <a:pt x="0" y="430805"/>
                  </a:lnTo>
                  <a:lnTo>
                    <a:pt x="4669" y="394626"/>
                  </a:lnTo>
                  <a:lnTo>
                    <a:pt x="28019" y="323315"/>
                  </a:lnTo>
                  <a:lnTo>
                    <a:pt x="46698" y="288566"/>
                  </a:lnTo>
                  <a:lnTo>
                    <a:pt x="70047" y="254673"/>
                  </a:lnTo>
                  <a:lnTo>
                    <a:pt x="98066" y="221829"/>
                  </a:lnTo>
                  <a:lnTo>
                    <a:pt x="130755" y="190224"/>
                  </a:lnTo>
                  <a:lnTo>
                    <a:pt x="168114" y="160048"/>
                  </a:lnTo>
                  <a:lnTo>
                    <a:pt x="210143" y="131492"/>
                  </a:lnTo>
                  <a:lnTo>
                    <a:pt x="249506" y="108671"/>
                  </a:lnTo>
                  <a:lnTo>
                    <a:pt x="290837" y="88023"/>
                  </a:lnTo>
                  <a:lnTo>
                    <a:pt x="333938" y="69549"/>
                  </a:lnTo>
                  <a:lnTo>
                    <a:pt x="378614" y="53248"/>
                  </a:lnTo>
                  <a:lnTo>
                    <a:pt x="424666" y="39121"/>
                  </a:lnTo>
                  <a:lnTo>
                    <a:pt x="471899" y="27167"/>
                  </a:lnTo>
                  <a:lnTo>
                    <a:pt x="520115" y="17387"/>
                  </a:lnTo>
                  <a:lnTo>
                    <a:pt x="569119" y="9780"/>
                  </a:lnTo>
                  <a:lnTo>
                    <a:pt x="618712" y="4346"/>
                  </a:lnTo>
                  <a:lnTo>
                    <a:pt x="668700" y="1086"/>
                  </a:lnTo>
                  <a:lnTo>
                    <a:pt x="718884" y="0"/>
                  </a:lnTo>
                  <a:lnTo>
                    <a:pt x="769067" y="1086"/>
                  </a:lnTo>
                  <a:lnTo>
                    <a:pt x="819055" y="4346"/>
                  </a:lnTo>
                  <a:lnTo>
                    <a:pt x="868648" y="9780"/>
                  </a:lnTo>
                  <a:lnTo>
                    <a:pt x="917652" y="17387"/>
                  </a:lnTo>
                  <a:lnTo>
                    <a:pt x="965868" y="27167"/>
                  </a:lnTo>
                  <a:lnTo>
                    <a:pt x="1013101" y="39121"/>
                  </a:lnTo>
                  <a:lnTo>
                    <a:pt x="1059153" y="53248"/>
                  </a:lnTo>
                  <a:lnTo>
                    <a:pt x="1103829" y="69549"/>
                  </a:lnTo>
                  <a:lnTo>
                    <a:pt x="1146930" y="88023"/>
                  </a:lnTo>
                  <a:lnTo>
                    <a:pt x="1188261" y="108671"/>
                  </a:lnTo>
                  <a:lnTo>
                    <a:pt x="1227624" y="131492"/>
                  </a:lnTo>
                </a:path>
              </a:pathLst>
            </a:custGeom>
            <a:ln w="317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483104" y="6489832"/>
            <a:ext cx="2006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70" b="1">
                <a:latin typeface="Palatino Linotype"/>
                <a:cs typeface="Palatino Linotype"/>
              </a:rPr>
              <a:t>Voir</a:t>
            </a:r>
            <a:r>
              <a:rPr dirty="0" sz="2400" spc="-35" b="1">
                <a:latin typeface="Palatino Linotype"/>
                <a:cs typeface="Palatino Linotype"/>
              </a:rPr>
              <a:t> </a:t>
            </a:r>
            <a:r>
              <a:rPr dirty="0" sz="2400" b="1">
                <a:latin typeface="Palatino Linotype"/>
                <a:cs typeface="Palatino Linotype"/>
              </a:rPr>
              <a:t>les</a:t>
            </a:r>
            <a:r>
              <a:rPr dirty="0" sz="2400" spc="-35" b="1">
                <a:latin typeface="Palatino Linotype"/>
                <a:cs typeface="Palatino Linotype"/>
              </a:rPr>
              <a:t> </a:t>
            </a:r>
            <a:r>
              <a:rPr dirty="0" sz="2400" spc="-5" b="1">
                <a:latin typeface="Palatino Linotype"/>
                <a:cs typeface="Palatino Linotype"/>
              </a:rPr>
              <a:t>scores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69237" y="7361237"/>
            <a:ext cx="2714625" cy="1851025"/>
            <a:chOff x="7869237" y="7361237"/>
            <a:chExt cx="2714625" cy="1851025"/>
          </a:xfrm>
        </p:grpSpPr>
        <p:sp>
          <p:nvSpPr>
            <p:cNvPr id="16" name="object 16"/>
            <p:cNvSpPr/>
            <p:nvPr/>
          </p:nvSpPr>
          <p:spPr>
            <a:xfrm>
              <a:off x="7874000" y="7366000"/>
              <a:ext cx="2705100" cy="1841500"/>
            </a:xfrm>
            <a:custGeom>
              <a:avLst/>
              <a:gdLst/>
              <a:ahLst/>
              <a:cxnLst/>
              <a:rect l="l" t="t" r="r" b="b"/>
              <a:pathLst>
                <a:path w="2705100" h="1841500">
                  <a:moveTo>
                    <a:pt x="1352550" y="0"/>
                  </a:moveTo>
                  <a:lnTo>
                    <a:pt x="1275798" y="364"/>
                  </a:lnTo>
                  <a:lnTo>
                    <a:pt x="1125779" y="3221"/>
                  </a:lnTo>
                  <a:lnTo>
                    <a:pt x="981166" y="8785"/>
                  </a:lnTo>
                  <a:lnTo>
                    <a:pt x="911172" y="12535"/>
                  </a:lnTo>
                  <a:lnTo>
                    <a:pt x="842873" y="16902"/>
                  </a:lnTo>
                  <a:lnTo>
                    <a:pt x="776382" y="21869"/>
                  </a:lnTo>
                  <a:lnTo>
                    <a:pt x="711813" y="27416"/>
                  </a:lnTo>
                  <a:lnTo>
                    <a:pt x="649281" y="33524"/>
                  </a:lnTo>
                  <a:lnTo>
                    <a:pt x="588900" y="40172"/>
                  </a:lnTo>
                  <a:lnTo>
                    <a:pt x="530784" y="47341"/>
                  </a:lnTo>
                  <a:lnTo>
                    <a:pt x="475047" y="55013"/>
                  </a:lnTo>
                  <a:lnTo>
                    <a:pt x="421803" y="63168"/>
                  </a:lnTo>
                  <a:lnTo>
                    <a:pt x="371167" y="71785"/>
                  </a:lnTo>
                  <a:lnTo>
                    <a:pt x="323253" y="80847"/>
                  </a:lnTo>
                  <a:lnTo>
                    <a:pt x="278175" y="90332"/>
                  </a:lnTo>
                  <a:lnTo>
                    <a:pt x="236047" y="100223"/>
                  </a:lnTo>
                  <a:lnTo>
                    <a:pt x="196983" y="110499"/>
                  </a:lnTo>
                  <a:lnTo>
                    <a:pt x="128505" y="132130"/>
                  </a:lnTo>
                  <a:lnTo>
                    <a:pt x="73654" y="155070"/>
                  </a:lnTo>
                  <a:lnTo>
                    <a:pt x="33344" y="179163"/>
                  </a:lnTo>
                  <a:lnTo>
                    <a:pt x="2141" y="217125"/>
                  </a:lnTo>
                  <a:lnTo>
                    <a:pt x="0" y="230187"/>
                  </a:lnTo>
                  <a:lnTo>
                    <a:pt x="0" y="1611312"/>
                  </a:lnTo>
                  <a:lnTo>
                    <a:pt x="18927" y="1649906"/>
                  </a:lnTo>
                  <a:lnTo>
                    <a:pt x="51624" y="1674517"/>
                  </a:lnTo>
                  <a:lnTo>
                    <a:pt x="99319" y="1698053"/>
                  </a:lnTo>
                  <a:lnTo>
                    <a:pt x="161097" y="1720358"/>
                  </a:lnTo>
                  <a:lnTo>
                    <a:pt x="236047" y="1741276"/>
                  </a:lnTo>
                  <a:lnTo>
                    <a:pt x="278175" y="1751167"/>
                  </a:lnTo>
                  <a:lnTo>
                    <a:pt x="323253" y="1760652"/>
                  </a:lnTo>
                  <a:lnTo>
                    <a:pt x="371167" y="1769714"/>
                  </a:lnTo>
                  <a:lnTo>
                    <a:pt x="421803" y="1778331"/>
                  </a:lnTo>
                  <a:lnTo>
                    <a:pt x="475047" y="1786486"/>
                  </a:lnTo>
                  <a:lnTo>
                    <a:pt x="530784" y="1794157"/>
                  </a:lnTo>
                  <a:lnTo>
                    <a:pt x="588900" y="1801327"/>
                  </a:lnTo>
                  <a:lnTo>
                    <a:pt x="649281" y="1807975"/>
                  </a:lnTo>
                  <a:lnTo>
                    <a:pt x="711813" y="1814083"/>
                  </a:lnTo>
                  <a:lnTo>
                    <a:pt x="776382" y="1819629"/>
                  </a:lnTo>
                  <a:lnTo>
                    <a:pt x="842873" y="1824597"/>
                  </a:lnTo>
                  <a:lnTo>
                    <a:pt x="911172" y="1828964"/>
                  </a:lnTo>
                  <a:lnTo>
                    <a:pt x="981166" y="1832714"/>
                  </a:lnTo>
                  <a:lnTo>
                    <a:pt x="1125779" y="1838278"/>
                  </a:lnTo>
                  <a:lnTo>
                    <a:pt x="1275798" y="1841135"/>
                  </a:lnTo>
                  <a:lnTo>
                    <a:pt x="1352550" y="1841500"/>
                  </a:lnTo>
                  <a:lnTo>
                    <a:pt x="1504929" y="1840055"/>
                  </a:lnTo>
                  <a:lnTo>
                    <a:pt x="1652360" y="1835825"/>
                  </a:lnTo>
                  <a:lnTo>
                    <a:pt x="1723933" y="1832714"/>
                  </a:lnTo>
                  <a:lnTo>
                    <a:pt x="1793927" y="1828964"/>
                  </a:lnTo>
                  <a:lnTo>
                    <a:pt x="1862226" y="1824597"/>
                  </a:lnTo>
                  <a:lnTo>
                    <a:pt x="1928717" y="1819629"/>
                  </a:lnTo>
                  <a:lnTo>
                    <a:pt x="1993286" y="1814083"/>
                  </a:lnTo>
                  <a:lnTo>
                    <a:pt x="2055818" y="1807975"/>
                  </a:lnTo>
                  <a:lnTo>
                    <a:pt x="2116199" y="1801327"/>
                  </a:lnTo>
                  <a:lnTo>
                    <a:pt x="2174315" y="1794157"/>
                  </a:lnTo>
                  <a:lnTo>
                    <a:pt x="2230052" y="1786486"/>
                  </a:lnTo>
                  <a:lnTo>
                    <a:pt x="2283296" y="1778331"/>
                  </a:lnTo>
                  <a:lnTo>
                    <a:pt x="2333932" y="1769714"/>
                  </a:lnTo>
                  <a:lnTo>
                    <a:pt x="2381846" y="1760652"/>
                  </a:lnTo>
                  <a:lnTo>
                    <a:pt x="2426924" y="1751167"/>
                  </a:lnTo>
                  <a:lnTo>
                    <a:pt x="2469052" y="1741276"/>
                  </a:lnTo>
                  <a:lnTo>
                    <a:pt x="2508116" y="1731000"/>
                  </a:lnTo>
                  <a:lnTo>
                    <a:pt x="2576594" y="1709369"/>
                  </a:lnTo>
                  <a:lnTo>
                    <a:pt x="2631445" y="1686429"/>
                  </a:lnTo>
                  <a:lnTo>
                    <a:pt x="2671755" y="1662336"/>
                  </a:lnTo>
                  <a:lnTo>
                    <a:pt x="2702958" y="1624374"/>
                  </a:lnTo>
                  <a:lnTo>
                    <a:pt x="2705100" y="1611312"/>
                  </a:lnTo>
                  <a:lnTo>
                    <a:pt x="2705100" y="230187"/>
                  </a:lnTo>
                  <a:lnTo>
                    <a:pt x="2686172" y="191593"/>
                  </a:lnTo>
                  <a:lnTo>
                    <a:pt x="2653475" y="166982"/>
                  </a:lnTo>
                  <a:lnTo>
                    <a:pt x="2605780" y="143446"/>
                  </a:lnTo>
                  <a:lnTo>
                    <a:pt x="2544002" y="121141"/>
                  </a:lnTo>
                  <a:lnTo>
                    <a:pt x="2469052" y="100223"/>
                  </a:lnTo>
                  <a:lnTo>
                    <a:pt x="2426924" y="90332"/>
                  </a:lnTo>
                  <a:lnTo>
                    <a:pt x="2381846" y="80847"/>
                  </a:lnTo>
                  <a:lnTo>
                    <a:pt x="2333932" y="71785"/>
                  </a:lnTo>
                  <a:lnTo>
                    <a:pt x="2283296" y="63168"/>
                  </a:lnTo>
                  <a:lnTo>
                    <a:pt x="2230052" y="55013"/>
                  </a:lnTo>
                  <a:lnTo>
                    <a:pt x="2174315" y="47341"/>
                  </a:lnTo>
                  <a:lnTo>
                    <a:pt x="2116199" y="40172"/>
                  </a:lnTo>
                  <a:lnTo>
                    <a:pt x="2055818" y="33524"/>
                  </a:lnTo>
                  <a:lnTo>
                    <a:pt x="1993286" y="27416"/>
                  </a:lnTo>
                  <a:lnTo>
                    <a:pt x="1928717" y="21869"/>
                  </a:lnTo>
                  <a:lnTo>
                    <a:pt x="1862226" y="16902"/>
                  </a:lnTo>
                  <a:lnTo>
                    <a:pt x="1793927" y="12535"/>
                  </a:lnTo>
                  <a:lnTo>
                    <a:pt x="1723933" y="8785"/>
                  </a:lnTo>
                  <a:lnTo>
                    <a:pt x="1579320" y="3221"/>
                  </a:lnTo>
                  <a:lnTo>
                    <a:pt x="1429301" y="364"/>
                  </a:lnTo>
                  <a:lnTo>
                    <a:pt x="135255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74000" y="7366000"/>
              <a:ext cx="2705100" cy="1841500"/>
            </a:xfrm>
            <a:custGeom>
              <a:avLst/>
              <a:gdLst/>
              <a:ahLst/>
              <a:cxnLst/>
              <a:rect l="l" t="t" r="r" b="b"/>
              <a:pathLst>
                <a:path w="2705100" h="1841500">
                  <a:moveTo>
                    <a:pt x="1352550" y="0"/>
                  </a:moveTo>
                  <a:lnTo>
                    <a:pt x="1275798" y="364"/>
                  </a:lnTo>
                  <a:lnTo>
                    <a:pt x="1200170" y="1444"/>
                  </a:lnTo>
                  <a:lnTo>
                    <a:pt x="1125779" y="3221"/>
                  </a:lnTo>
                  <a:lnTo>
                    <a:pt x="1052739" y="5674"/>
                  </a:lnTo>
                  <a:lnTo>
                    <a:pt x="981166" y="8785"/>
                  </a:lnTo>
                  <a:lnTo>
                    <a:pt x="911172" y="12535"/>
                  </a:lnTo>
                  <a:lnTo>
                    <a:pt x="842873" y="16902"/>
                  </a:lnTo>
                  <a:lnTo>
                    <a:pt x="776382" y="21870"/>
                  </a:lnTo>
                  <a:lnTo>
                    <a:pt x="711813" y="27416"/>
                  </a:lnTo>
                  <a:lnTo>
                    <a:pt x="649281" y="33524"/>
                  </a:lnTo>
                  <a:lnTo>
                    <a:pt x="588900" y="40172"/>
                  </a:lnTo>
                  <a:lnTo>
                    <a:pt x="530784" y="47342"/>
                  </a:lnTo>
                  <a:lnTo>
                    <a:pt x="475047" y="55013"/>
                  </a:lnTo>
                  <a:lnTo>
                    <a:pt x="421803" y="63168"/>
                  </a:lnTo>
                  <a:lnTo>
                    <a:pt x="371167" y="71785"/>
                  </a:lnTo>
                  <a:lnTo>
                    <a:pt x="323253" y="80847"/>
                  </a:lnTo>
                  <a:lnTo>
                    <a:pt x="278175" y="90332"/>
                  </a:lnTo>
                  <a:lnTo>
                    <a:pt x="236047" y="100223"/>
                  </a:lnTo>
                  <a:lnTo>
                    <a:pt x="196983" y="110499"/>
                  </a:lnTo>
                  <a:lnTo>
                    <a:pt x="128505" y="132130"/>
                  </a:lnTo>
                  <a:lnTo>
                    <a:pt x="73654" y="155070"/>
                  </a:lnTo>
                  <a:lnTo>
                    <a:pt x="33344" y="179163"/>
                  </a:lnTo>
                  <a:lnTo>
                    <a:pt x="2141" y="217125"/>
                  </a:lnTo>
                  <a:lnTo>
                    <a:pt x="0" y="230187"/>
                  </a:lnTo>
                  <a:lnTo>
                    <a:pt x="0" y="1611312"/>
                  </a:lnTo>
                  <a:lnTo>
                    <a:pt x="18927" y="1649906"/>
                  </a:lnTo>
                  <a:lnTo>
                    <a:pt x="51624" y="1674517"/>
                  </a:lnTo>
                  <a:lnTo>
                    <a:pt x="99319" y="1698053"/>
                  </a:lnTo>
                  <a:lnTo>
                    <a:pt x="161097" y="1720358"/>
                  </a:lnTo>
                  <a:lnTo>
                    <a:pt x="236047" y="1741276"/>
                  </a:lnTo>
                  <a:lnTo>
                    <a:pt x="278175" y="1751167"/>
                  </a:lnTo>
                  <a:lnTo>
                    <a:pt x="323253" y="1760652"/>
                  </a:lnTo>
                  <a:lnTo>
                    <a:pt x="371167" y="1769714"/>
                  </a:lnTo>
                  <a:lnTo>
                    <a:pt x="421803" y="1778331"/>
                  </a:lnTo>
                  <a:lnTo>
                    <a:pt x="475047" y="1786486"/>
                  </a:lnTo>
                  <a:lnTo>
                    <a:pt x="530784" y="1794158"/>
                  </a:lnTo>
                  <a:lnTo>
                    <a:pt x="588900" y="1801327"/>
                  </a:lnTo>
                  <a:lnTo>
                    <a:pt x="649281" y="1807975"/>
                  </a:lnTo>
                  <a:lnTo>
                    <a:pt x="711813" y="1814083"/>
                  </a:lnTo>
                  <a:lnTo>
                    <a:pt x="776382" y="1819630"/>
                  </a:lnTo>
                  <a:lnTo>
                    <a:pt x="842873" y="1824597"/>
                  </a:lnTo>
                  <a:lnTo>
                    <a:pt x="911172" y="1828964"/>
                  </a:lnTo>
                  <a:lnTo>
                    <a:pt x="981166" y="1832714"/>
                  </a:lnTo>
                  <a:lnTo>
                    <a:pt x="1052739" y="1835825"/>
                  </a:lnTo>
                  <a:lnTo>
                    <a:pt x="1125779" y="1838278"/>
                  </a:lnTo>
                  <a:lnTo>
                    <a:pt x="1200170" y="1840055"/>
                  </a:lnTo>
                  <a:lnTo>
                    <a:pt x="1275798" y="1841135"/>
                  </a:lnTo>
                  <a:lnTo>
                    <a:pt x="1352550" y="1841500"/>
                  </a:lnTo>
                  <a:lnTo>
                    <a:pt x="1429301" y="1841135"/>
                  </a:lnTo>
                  <a:lnTo>
                    <a:pt x="1504929" y="1840055"/>
                  </a:lnTo>
                  <a:lnTo>
                    <a:pt x="1579320" y="1838278"/>
                  </a:lnTo>
                  <a:lnTo>
                    <a:pt x="1652360" y="1835825"/>
                  </a:lnTo>
                  <a:lnTo>
                    <a:pt x="1723933" y="1832714"/>
                  </a:lnTo>
                  <a:lnTo>
                    <a:pt x="1793927" y="1828964"/>
                  </a:lnTo>
                  <a:lnTo>
                    <a:pt x="1862226" y="1824597"/>
                  </a:lnTo>
                  <a:lnTo>
                    <a:pt x="1928717" y="1819630"/>
                  </a:lnTo>
                  <a:lnTo>
                    <a:pt x="1993286" y="1814083"/>
                  </a:lnTo>
                  <a:lnTo>
                    <a:pt x="2055818" y="1807975"/>
                  </a:lnTo>
                  <a:lnTo>
                    <a:pt x="2116199" y="1801327"/>
                  </a:lnTo>
                  <a:lnTo>
                    <a:pt x="2174315" y="1794158"/>
                  </a:lnTo>
                  <a:lnTo>
                    <a:pt x="2230052" y="1786486"/>
                  </a:lnTo>
                  <a:lnTo>
                    <a:pt x="2283296" y="1778331"/>
                  </a:lnTo>
                  <a:lnTo>
                    <a:pt x="2333932" y="1769714"/>
                  </a:lnTo>
                  <a:lnTo>
                    <a:pt x="2381846" y="1760652"/>
                  </a:lnTo>
                  <a:lnTo>
                    <a:pt x="2426924" y="1751167"/>
                  </a:lnTo>
                  <a:lnTo>
                    <a:pt x="2469052" y="1741276"/>
                  </a:lnTo>
                  <a:lnTo>
                    <a:pt x="2508116" y="1731000"/>
                  </a:lnTo>
                  <a:lnTo>
                    <a:pt x="2576594" y="1709369"/>
                  </a:lnTo>
                  <a:lnTo>
                    <a:pt x="2631445" y="1686429"/>
                  </a:lnTo>
                  <a:lnTo>
                    <a:pt x="2671755" y="1662336"/>
                  </a:lnTo>
                  <a:lnTo>
                    <a:pt x="2702958" y="1624374"/>
                  </a:lnTo>
                  <a:lnTo>
                    <a:pt x="2705100" y="1611312"/>
                  </a:lnTo>
                  <a:lnTo>
                    <a:pt x="2705100" y="230187"/>
                  </a:lnTo>
                  <a:lnTo>
                    <a:pt x="2686172" y="191593"/>
                  </a:lnTo>
                  <a:lnTo>
                    <a:pt x="2653475" y="166982"/>
                  </a:lnTo>
                  <a:lnTo>
                    <a:pt x="2605780" y="143446"/>
                  </a:lnTo>
                  <a:lnTo>
                    <a:pt x="2544002" y="121141"/>
                  </a:lnTo>
                  <a:lnTo>
                    <a:pt x="2469052" y="100223"/>
                  </a:lnTo>
                  <a:lnTo>
                    <a:pt x="2426924" y="90332"/>
                  </a:lnTo>
                  <a:lnTo>
                    <a:pt x="2381846" y="80847"/>
                  </a:lnTo>
                  <a:lnTo>
                    <a:pt x="2333932" y="71785"/>
                  </a:lnTo>
                  <a:lnTo>
                    <a:pt x="2283296" y="63168"/>
                  </a:lnTo>
                  <a:lnTo>
                    <a:pt x="2230052" y="55013"/>
                  </a:lnTo>
                  <a:lnTo>
                    <a:pt x="2174315" y="47342"/>
                  </a:lnTo>
                  <a:lnTo>
                    <a:pt x="2116199" y="40172"/>
                  </a:lnTo>
                  <a:lnTo>
                    <a:pt x="2055818" y="33524"/>
                  </a:lnTo>
                  <a:lnTo>
                    <a:pt x="1993286" y="27416"/>
                  </a:lnTo>
                  <a:lnTo>
                    <a:pt x="1928717" y="21870"/>
                  </a:lnTo>
                  <a:lnTo>
                    <a:pt x="1862226" y="16902"/>
                  </a:lnTo>
                  <a:lnTo>
                    <a:pt x="1793927" y="12535"/>
                  </a:lnTo>
                  <a:lnTo>
                    <a:pt x="1723933" y="8785"/>
                  </a:lnTo>
                  <a:lnTo>
                    <a:pt x="1652360" y="5674"/>
                  </a:lnTo>
                  <a:lnTo>
                    <a:pt x="1579320" y="3221"/>
                  </a:lnTo>
                  <a:lnTo>
                    <a:pt x="1504929" y="1444"/>
                  </a:lnTo>
                  <a:lnTo>
                    <a:pt x="1429301" y="364"/>
                  </a:lnTo>
                  <a:lnTo>
                    <a:pt x="135255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874000" y="7366000"/>
              <a:ext cx="2705100" cy="461009"/>
            </a:xfrm>
            <a:custGeom>
              <a:avLst/>
              <a:gdLst/>
              <a:ahLst/>
              <a:cxnLst/>
              <a:rect l="l" t="t" r="r" b="b"/>
              <a:pathLst>
                <a:path w="2705100" h="461009">
                  <a:moveTo>
                    <a:pt x="1352550" y="0"/>
                  </a:moveTo>
                  <a:lnTo>
                    <a:pt x="1275798" y="364"/>
                  </a:lnTo>
                  <a:lnTo>
                    <a:pt x="1125779" y="3222"/>
                  </a:lnTo>
                  <a:lnTo>
                    <a:pt x="981166" y="8789"/>
                  </a:lnTo>
                  <a:lnTo>
                    <a:pt x="911172" y="12540"/>
                  </a:lnTo>
                  <a:lnTo>
                    <a:pt x="842873" y="16910"/>
                  </a:lnTo>
                  <a:lnTo>
                    <a:pt x="776382" y="21880"/>
                  </a:lnTo>
                  <a:lnTo>
                    <a:pt x="711813" y="27429"/>
                  </a:lnTo>
                  <a:lnTo>
                    <a:pt x="649281" y="33539"/>
                  </a:lnTo>
                  <a:lnTo>
                    <a:pt x="588900" y="40190"/>
                  </a:lnTo>
                  <a:lnTo>
                    <a:pt x="530784" y="47363"/>
                  </a:lnTo>
                  <a:lnTo>
                    <a:pt x="475047" y="55039"/>
                  </a:lnTo>
                  <a:lnTo>
                    <a:pt x="421803" y="63197"/>
                  </a:lnTo>
                  <a:lnTo>
                    <a:pt x="371167" y="71818"/>
                  </a:lnTo>
                  <a:lnTo>
                    <a:pt x="323253" y="80884"/>
                  </a:lnTo>
                  <a:lnTo>
                    <a:pt x="278175" y="90374"/>
                  </a:lnTo>
                  <a:lnTo>
                    <a:pt x="236047" y="100269"/>
                  </a:lnTo>
                  <a:lnTo>
                    <a:pt x="196983" y="110550"/>
                  </a:lnTo>
                  <a:lnTo>
                    <a:pt x="128505" y="132191"/>
                  </a:lnTo>
                  <a:lnTo>
                    <a:pt x="73654" y="155141"/>
                  </a:lnTo>
                  <a:lnTo>
                    <a:pt x="33344" y="179245"/>
                  </a:lnTo>
                  <a:lnTo>
                    <a:pt x="2141" y="217224"/>
                  </a:lnTo>
                  <a:lnTo>
                    <a:pt x="0" y="230292"/>
                  </a:lnTo>
                  <a:lnTo>
                    <a:pt x="2141" y="243361"/>
                  </a:lnTo>
                  <a:lnTo>
                    <a:pt x="33344" y="281340"/>
                  </a:lnTo>
                  <a:lnTo>
                    <a:pt x="73654" y="305444"/>
                  </a:lnTo>
                  <a:lnTo>
                    <a:pt x="128505" y="328395"/>
                  </a:lnTo>
                  <a:lnTo>
                    <a:pt x="196983" y="350036"/>
                  </a:lnTo>
                  <a:lnTo>
                    <a:pt x="236047" y="360316"/>
                  </a:lnTo>
                  <a:lnTo>
                    <a:pt x="278175" y="370212"/>
                  </a:lnTo>
                  <a:lnTo>
                    <a:pt x="323253" y="379702"/>
                  </a:lnTo>
                  <a:lnTo>
                    <a:pt x="371167" y="388767"/>
                  </a:lnTo>
                  <a:lnTo>
                    <a:pt x="421803" y="397389"/>
                  </a:lnTo>
                  <a:lnTo>
                    <a:pt x="475047" y="405547"/>
                  </a:lnTo>
                  <a:lnTo>
                    <a:pt x="530784" y="413223"/>
                  </a:lnTo>
                  <a:lnTo>
                    <a:pt x="588900" y="420396"/>
                  </a:lnTo>
                  <a:lnTo>
                    <a:pt x="649281" y="427047"/>
                  </a:lnTo>
                  <a:lnTo>
                    <a:pt x="711813" y="433157"/>
                  </a:lnTo>
                  <a:lnTo>
                    <a:pt x="776382" y="438706"/>
                  </a:lnTo>
                  <a:lnTo>
                    <a:pt x="842873" y="443676"/>
                  </a:lnTo>
                  <a:lnTo>
                    <a:pt x="911172" y="448046"/>
                  </a:lnTo>
                  <a:lnTo>
                    <a:pt x="981166" y="451797"/>
                  </a:lnTo>
                  <a:lnTo>
                    <a:pt x="1052739" y="454909"/>
                  </a:lnTo>
                  <a:lnTo>
                    <a:pt x="1200170" y="459141"/>
                  </a:lnTo>
                  <a:lnTo>
                    <a:pt x="1352550" y="460587"/>
                  </a:lnTo>
                  <a:lnTo>
                    <a:pt x="1504929" y="459141"/>
                  </a:lnTo>
                  <a:lnTo>
                    <a:pt x="1652360" y="454909"/>
                  </a:lnTo>
                  <a:lnTo>
                    <a:pt x="1723933" y="451797"/>
                  </a:lnTo>
                  <a:lnTo>
                    <a:pt x="1793927" y="448046"/>
                  </a:lnTo>
                  <a:lnTo>
                    <a:pt x="1862226" y="443676"/>
                  </a:lnTo>
                  <a:lnTo>
                    <a:pt x="1928717" y="438706"/>
                  </a:lnTo>
                  <a:lnTo>
                    <a:pt x="1993286" y="433157"/>
                  </a:lnTo>
                  <a:lnTo>
                    <a:pt x="2055818" y="427047"/>
                  </a:lnTo>
                  <a:lnTo>
                    <a:pt x="2116199" y="420396"/>
                  </a:lnTo>
                  <a:lnTo>
                    <a:pt x="2174315" y="413223"/>
                  </a:lnTo>
                  <a:lnTo>
                    <a:pt x="2230052" y="405547"/>
                  </a:lnTo>
                  <a:lnTo>
                    <a:pt x="2283296" y="397389"/>
                  </a:lnTo>
                  <a:lnTo>
                    <a:pt x="2333932" y="388767"/>
                  </a:lnTo>
                  <a:lnTo>
                    <a:pt x="2381846" y="379702"/>
                  </a:lnTo>
                  <a:lnTo>
                    <a:pt x="2426924" y="370212"/>
                  </a:lnTo>
                  <a:lnTo>
                    <a:pt x="2469052" y="360316"/>
                  </a:lnTo>
                  <a:lnTo>
                    <a:pt x="2508116" y="350036"/>
                  </a:lnTo>
                  <a:lnTo>
                    <a:pt x="2576594" y="328395"/>
                  </a:lnTo>
                  <a:lnTo>
                    <a:pt x="2631445" y="305444"/>
                  </a:lnTo>
                  <a:lnTo>
                    <a:pt x="2671755" y="281340"/>
                  </a:lnTo>
                  <a:lnTo>
                    <a:pt x="2702958" y="243361"/>
                  </a:lnTo>
                  <a:lnTo>
                    <a:pt x="2705100" y="230292"/>
                  </a:lnTo>
                  <a:lnTo>
                    <a:pt x="2702958" y="217224"/>
                  </a:lnTo>
                  <a:lnTo>
                    <a:pt x="2671755" y="179245"/>
                  </a:lnTo>
                  <a:lnTo>
                    <a:pt x="2631445" y="155141"/>
                  </a:lnTo>
                  <a:lnTo>
                    <a:pt x="2576594" y="132191"/>
                  </a:lnTo>
                  <a:lnTo>
                    <a:pt x="2508116" y="110550"/>
                  </a:lnTo>
                  <a:lnTo>
                    <a:pt x="2469052" y="100269"/>
                  </a:lnTo>
                  <a:lnTo>
                    <a:pt x="2426924" y="90374"/>
                  </a:lnTo>
                  <a:lnTo>
                    <a:pt x="2381846" y="80884"/>
                  </a:lnTo>
                  <a:lnTo>
                    <a:pt x="2333932" y="71818"/>
                  </a:lnTo>
                  <a:lnTo>
                    <a:pt x="2283296" y="63197"/>
                  </a:lnTo>
                  <a:lnTo>
                    <a:pt x="2230052" y="55039"/>
                  </a:lnTo>
                  <a:lnTo>
                    <a:pt x="2174315" y="47363"/>
                  </a:lnTo>
                  <a:lnTo>
                    <a:pt x="2116199" y="40190"/>
                  </a:lnTo>
                  <a:lnTo>
                    <a:pt x="2055818" y="33539"/>
                  </a:lnTo>
                  <a:lnTo>
                    <a:pt x="1993286" y="27429"/>
                  </a:lnTo>
                  <a:lnTo>
                    <a:pt x="1928717" y="21880"/>
                  </a:lnTo>
                  <a:lnTo>
                    <a:pt x="1862226" y="16910"/>
                  </a:lnTo>
                  <a:lnTo>
                    <a:pt x="1793927" y="12540"/>
                  </a:lnTo>
                  <a:lnTo>
                    <a:pt x="1723933" y="8789"/>
                  </a:lnTo>
                  <a:lnTo>
                    <a:pt x="1579320" y="3222"/>
                  </a:lnTo>
                  <a:lnTo>
                    <a:pt x="1429301" y="364"/>
                  </a:lnTo>
                  <a:lnTo>
                    <a:pt x="1352550" y="0"/>
                  </a:lnTo>
                  <a:close/>
                </a:path>
              </a:pathLst>
            </a:custGeom>
            <a:solidFill>
              <a:srgbClr val="FFFED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74000" y="7599679"/>
              <a:ext cx="2705100" cy="230504"/>
            </a:xfrm>
            <a:custGeom>
              <a:avLst/>
              <a:gdLst/>
              <a:ahLst/>
              <a:cxnLst/>
              <a:rect l="l" t="t" r="r" b="b"/>
              <a:pathLst>
                <a:path w="2705100" h="230504">
                  <a:moveTo>
                    <a:pt x="0" y="0"/>
                  </a:moveTo>
                  <a:lnTo>
                    <a:pt x="18927" y="38611"/>
                  </a:lnTo>
                  <a:lnTo>
                    <a:pt x="51624" y="63234"/>
                  </a:lnTo>
                  <a:lnTo>
                    <a:pt x="99319" y="86780"/>
                  </a:lnTo>
                  <a:lnTo>
                    <a:pt x="161097" y="109095"/>
                  </a:lnTo>
                  <a:lnTo>
                    <a:pt x="236047" y="130023"/>
                  </a:lnTo>
                  <a:lnTo>
                    <a:pt x="278175" y="139918"/>
                  </a:lnTo>
                  <a:lnTo>
                    <a:pt x="323253" y="149408"/>
                  </a:lnTo>
                  <a:lnTo>
                    <a:pt x="371167" y="158474"/>
                  </a:lnTo>
                  <a:lnTo>
                    <a:pt x="421803" y="167096"/>
                  </a:lnTo>
                  <a:lnTo>
                    <a:pt x="475047" y="175254"/>
                  </a:lnTo>
                  <a:lnTo>
                    <a:pt x="530784" y="182929"/>
                  </a:lnTo>
                  <a:lnTo>
                    <a:pt x="588900" y="190102"/>
                  </a:lnTo>
                  <a:lnTo>
                    <a:pt x="649281" y="196753"/>
                  </a:lnTo>
                  <a:lnTo>
                    <a:pt x="711813" y="202863"/>
                  </a:lnTo>
                  <a:lnTo>
                    <a:pt x="776382" y="208413"/>
                  </a:lnTo>
                  <a:lnTo>
                    <a:pt x="842873" y="213382"/>
                  </a:lnTo>
                  <a:lnTo>
                    <a:pt x="911172" y="217752"/>
                  </a:lnTo>
                  <a:lnTo>
                    <a:pt x="981166" y="221503"/>
                  </a:lnTo>
                  <a:lnTo>
                    <a:pt x="1052739" y="224615"/>
                  </a:lnTo>
                  <a:lnTo>
                    <a:pt x="1125779" y="227070"/>
                  </a:lnTo>
                  <a:lnTo>
                    <a:pt x="1200170" y="228848"/>
                  </a:lnTo>
                  <a:lnTo>
                    <a:pt x="1275798" y="229928"/>
                  </a:lnTo>
                  <a:lnTo>
                    <a:pt x="1352550" y="230293"/>
                  </a:lnTo>
                  <a:lnTo>
                    <a:pt x="1429301" y="229928"/>
                  </a:lnTo>
                  <a:lnTo>
                    <a:pt x="1504929" y="228848"/>
                  </a:lnTo>
                  <a:lnTo>
                    <a:pt x="1579320" y="227070"/>
                  </a:lnTo>
                  <a:lnTo>
                    <a:pt x="1652360" y="224615"/>
                  </a:lnTo>
                  <a:lnTo>
                    <a:pt x="1723933" y="221503"/>
                  </a:lnTo>
                  <a:lnTo>
                    <a:pt x="1793927" y="217752"/>
                  </a:lnTo>
                  <a:lnTo>
                    <a:pt x="1862226" y="213382"/>
                  </a:lnTo>
                  <a:lnTo>
                    <a:pt x="1928717" y="208413"/>
                  </a:lnTo>
                  <a:lnTo>
                    <a:pt x="1993286" y="202863"/>
                  </a:lnTo>
                  <a:lnTo>
                    <a:pt x="2055818" y="196753"/>
                  </a:lnTo>
                  <a:lnTo>
                    <a:pt x="2116199" y="190102"/>
                  </a:lnTo>
                  <a:lnTo>
                    <a:pt x="2174315" y="182929"/>
                  </a:lnTo>
                  <a:lnTo>
                    <a:pt x="2230052" y="175254"/>
                  </a:lnTo>
                  <a:lnTo>
                    <a:pt x="2283296" y="167096"/>
                  </a:lnTo>
                  <a:lnTo>
                    <a:pt x="2333932" y="158474"/>
                  </a:lnTo>
                  <a:lnTo>
                    <a:pt x="2381846" y="149408"/>
                  </a:lnTo>
                  <a:lnTo>
                    <a:pt x="2426924" y="139918"/>
                  </a:lnTo>
                  <a:lnTo>
                    <a:pt x="2469052" y="130023"/>
                  </a:lnTo>
                  <a:lnTo>
                    <a:pt x="2508116" y="119742"/>
                  </a:lnTo>
                  <a:lnTo>
                    <a:pt x="2576594" y="98101"/>
                  </a:lnTo>
                  <a:lnTo>
                    <a:pt x="2631445" y="75151"/>
                  </a:lnTo>
                  <a:lnTo>
                    <a:pt x="2671755" y="51047"/>
                  </a:lnTo>
                  <a:lnTo>
                    <a:pt x="2702958" y="13068"/>
                  </a:lnTo>
                  <a:lnTo>
                    <a:pt x="270510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109309" y="8157263"/>
            <a:ext cx="23171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324863"/>
                </a:solidFill>
                <a:latin typeface="Times New Roman"/>
                <a:cs typeface="Times New Roman"/>
              </a:rPr>
              <a:t>Fichier</a:t>
            </a:r>
            <a:r>
              <a:rPr dirty="0" sz="2800" spc="-40">
                <a:solidFill>
                  <a:srgbClr val="324863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324863"/>
                </a:solidFill>
                <a:latin typeface="Times New Roman"/>
                <a:cs typeface="Times New Roman"/>
              </a:rPr>
              <a:t>ou</a:t>
            </a:r>
            <a:r>
              <a:rPr dirty="0" sz="2800" spc="-40">
                <a:solidFill>
                  <a:srgbClr val="324863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324863"/>
                </a:solidFill>
                <a:latin typeface="Times New Roman"/>
                <a:cs typeface="Times New Roman"/>
              </a:rPr>
              <a:t>BDD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03500" y="5092700"/>
            <a:ext cx="8890000" cy="2540"/>
          </a:xfrm>
          <a:custGeom>
            <a:avLst/>
            <a:gdLst/>
            <a:ahLst/>
            <a:cxnLst/>
            <a:rect l="l" t="t" r="r" b="b"/>
            <a:pathLst>
              <a:path w="8890000" h="2539">
                <a:moveTo>
                  <a:pt x="0" y="0"/>
                </a:moveTo>
                <a:lnTo>
                  <a:pt x="8890000" y="22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05100" y="7048500"/>
            <a:ext cx="8890000" cy="2540"/>
          </a:xfrm>
          <a:custGeom>
            <a:avLst/>
            <a:gdLst/>
            <a:ahLst/>
            <a:cxnLst/>
            <a:rect l="l" t="t" r="r" b="b"/>
            <a:pathLst>
              <a:path w="8890000" h="2540">
                <a:moveTo>
                  <a:pt x="0" y="0"/>
                </a:moveTo>
                <a:lnTo>
                  <a:pt x="8890000" y="2257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47903" y="3374405"/>
            <a:ext cx="21602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324863"/>
                </a:solidFill>
                <a:latin typeface="Times New Roman"/>
                <a:cs typeface="Times New Roman"/>
              </a:rPr>
              <a:t>Présentation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52144" y="5863605"/>
            <a:ext cx="29991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324863"/>
                </a:solidFill>
                <a:latin typeface="Times New Roman"/>
                <a:cs typeface="Times New Roman"/>
              </a:rPr>
              <a:t>Applicatif/métier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73106" y="7819404"/>
            <a:ext cx="196786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324863"/>
                </a:solidFill>
                <a:latin typeface="Times New Roman"/>
                <a:cs typeface="Times New Roman"/>
              </a:rPr>
              <a:t>Persistance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32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6304" y="5647432"/>
            <a:ext cx="14681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324863"/>
                </a:solidFill>
                <a:latin typeface="Palatino Linotype"/>
                <a:cs typeface="Palatino Linotype"/>
              </a:rPr>
              <a:t>C</a:t>
            </a: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ouches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5976" y="6155432"/>
            <a:ext cx="14090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(Layers)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52450" y="3608387"/>
            <a:ext cx="1243965" cy="441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800">
                <a:solidFill>
                  <a:srgbClr val="324863"/>
                </a:solidFill>
                <a:latin typeface="Palatino Linotype"/>
                <a:cs typeface="Palatino Linotype"/>
              </a:rPr>
              <a:t>{</a:t>
            </a:r>
            <a:endParaRPr sz="2880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4920" y="2146659"/>
            <a:ext cx="94513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N’hésitez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pas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à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dessiner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vos interfaces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! Cela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vous aide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!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5852" y="8555372"/>
            <a:ext cx="6064758" cy="111760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345335" y="8564004"/>
            <a:ext cx="5786120" cy="104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2720">
              <a:lnSpc>
                <a:spcPct val="1111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Ne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confondez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pas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Persistance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et 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modélisation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ou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couche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«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métier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»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20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4170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40">
                <a:solidFill>
                  <a:srgbClr val="314864"/>
                </a:solidFill>
                <a:latin typeface="Cambria"/>
                <a:cs typeface="Cambria"/>
              </a:rPr>
              <a:t>Architecture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40">
                <a:solidFill>
                  <a:srgbClr val="314864"/>
                </a:solidFill>
                <a:latin typeface="Cambria"/>
                <a:cs typeface="Cambria"/>
              </a:rPr>
              <a:t>en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couches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335">
                <a:solidFill>
                  <a:srgbClr val="314864"/>
                </a:solidFill>
                <a:latin typeface="Cambria"/>
                <a:cs typeface="Cambria"/>
              </a:rPr>
              <a:t>...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3127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3209032"/>
            <a:ext cx="943292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Une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architecture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possible...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Les couches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doivent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être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le</a:t>
            </a:r>
            <a:r>
              <a:rPr dirty="0" sz="3000">
                <a:latin typeface="Palatino Linotype"/>
                <a:cs typeface="Palatino Linotype"/>
              </a:rPr>
              <a:t> plus</a:t>
            </a:r>
            <a:r>
              <a:rPr dirty="0" sz="3000" spc="-5">
                <a:latin typeface="Palatino Linotype"/>
                <a:cs typeface="Palatino Linotype"/>
              </a:rPr>
              <a:t> indépendantes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possible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40747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2700" y="48199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9331" y="4727376"/>
            <a:ext cx="10290175" cy="87503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29"/>
              </a:spcBef>
              <a:tabLst>
                <a:tab pos="7134859" algn="l"/>
              </a:tabLst>
            </a:pPr>
            <a:r>
              <a:rPr dirty="0" sz="2800">
                <a:latin typeface="Palatino Linotype"/>
                <a:cs typeface="Palatino Linotype"/>
              </a:rPr>
              <a:t>«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Découpler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»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les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couches</a:t>
            </a:r>
            <a:r>
              <a:rPr dirty="0" sz="2800">
                <a:latin typeface="Palatino Linotype"/>
                <a:cs typeface="Palatino Linotype"/>
              </a:rPr>
              <a:t> en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s’appuyant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sur	des</a:t>
            </a:r>
            <a:r>
              <a:rPr dirty="0" sz="2800" spc="-1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interfaces</a:t>
            </a:r>
            <a:r>
              <a:rPr dirty="0" sz="2800" spc="-2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et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des </a:t>
            </a:r>
            <a:r>
              <a:rPr dirty="0" sz="2800" spc="-68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classes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abstraites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598739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2807" y="5883652"/>
            <a:ext cx="108521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Palatino Linotype"/>
                <a:cs typeface="Palatino Linotype"/>
              </a:rPr>
              <a:t>Il </a:t>
            </a:r>
            <a:r>
              <a:rPr dirty="0" sz="3000" spc="-5">
                <a:latin typeface="Palatino Linotype"/>
                <a:cs typeface="Palatino Linotype"/>
              </a:rPr>
              <a:t>ne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doit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exister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qu’une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seule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orientation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dépendances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entre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couches.</a:t>
            </a:r>
            <a:endParaRPr sz="300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3305" y="7416800"/>
            <a:ext cx="12026900" cy="1193800"/>
            <a:chOff x="353305" y="7416800"/>
            <a:chExt cx="12026900" cy="1193800"/>
          </a:xfrm>
        </p:grpSpPr>
        <p:sp>
          <p:nvSpPr>
            <p:cNvPr id="12" name="object 12"/>
            <p:cNvSpPr/>
            <p:nvPr/>
          </p:nvSpPr>
          <p:spPr>
            <a:xfrm>
              <a:off x="569205" y="7556500"/>
              <a:ext cx="11595100" cy="635000"/>
            </a:xfrm>
            <a:custGeom>
              <a:avLst/>
              <a:gdLst/>
              <a:ahLst/>
              <a:cxnLst/>
              <a:rect l="l" t="t" r="r" b="b"/>
              <a:pathLst>
                <a:path w="11595100" h="635000">
                  <a:moveTo>
                    <a:pt x="0" y="0"/>
                  </a:moveTo>
                  <a:lnTo>
                    <a:pt x="11595099" y="0"/>
                  </a:lnTo>
                  <a:lnTo>
                    <a:pt x="11595099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305" y="7416800"/>
              <a:ext cx="12026900" cy="11938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03368" y="7628632"/>
            <a:ext cx="95262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 solutions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à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problèmes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récurrents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: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les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«patterns»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33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1768" y="93472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893167"/>
            <a:ext cx="112661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14">
                <a:solidFill>
                  <a:srgbClr val="314864"/>
                </a:solidFill>
                <a:latin typeface="Cambria"/>
                <a:cs typeface="Cambria"/>
              </a:rPr>
              <a:t>Découplage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5">
                <a:solidFill>
                  <a:srgbClr val="314864"/>
                </a:solidFill>
                <a:latin typeface="Cambria"/>
                <a:cs typeface="Cambria"/>
              </a:rPr>
              <a:t>interface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5">
                <a:solidFill>
                  <a:srgbClr val="314864"/>
                </a:solidFill>
                <a:latin typeface="Cambria"/>
                <a:cs typeface="Cambria"/>
              </a:rPr>
              <a:t>graphique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5682" y="2689728"/>
            <a:ext cx="9551670" cy="6196330"/>
            <a:chOff x="2205682" y="2689728"/>
            <a:chExt cx="9551670" cy="6196330"/>
          </a:xfrm>
        </p:grpSpPr>
        <p:sp>
          <p:nvSpPr>
            <p:cNvPr id="5" name="object 5"/>
            <p:cNvSpPr/>
            <p:nvPr/>
          </p:nvSpPr>
          <p:spPr>
            <a:xfrm>
              <a:off x="2794312" y="2694848"/>
              <a:ext cx="2068195" cy="2724785"/>
            </a:xfrm>
            <a:custGeom>
              <a:avLst/>
              <a:gdLst/>
              <a:ahLst/>
              <a:cxnLst/>
              <a:rect l="l" t="t" r="r" b="b"/>
              <a:pathLst>
                <a:path w="2068195" h="2724785">
                  <a:moveTo>
                    <a:pt x="0" y="0"/>
                  </a:moveTo>
                  <a:lnTo>
                    <a:pt x="2067878" y="0"/>
                  </a:lnTo>
                  <a:lnTo>
                    <a:pt x="2067878" y="2724266"/>
                  </a:lnTo>
                  <a:lnTo>
                    <a:pt x="0" y="2724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94312" y="2694848"/>
              <a:ext cx="2068195" cy="2724785"/>
            </a:xfrm>
            <a:custGeom>
              <a:avLst/>
              <a:gdLst/>
              <a:ahLst/>
              <a:cxnLst/>
              <a:rect l="l" t="t" r="r" b="b"/>
              <a:pathLst>
                <a:path w="2068195" h="2724785">
                  <a:moveTo>
                    <a:pt x="0" y="0"/>
                  </a:moveTo>
                  <a:lnTo>
                    <a:pt x="2067877" y="0"/>
                  </a:lnTo>
                  <a:lnTo>
                    <a:pt x="2067877" y="2724267"/>
                  </a:lnTo>
                  <a:lnTo>
                    <a:pt x="0" y="2724267"/>
                  </a:lnTo>
                  <a:lnTo>
                    <a:pt x="0" y="0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6703" y="2764778"/>
              <a:ext cx="803191" cy="1213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4312" y="3135237"/>
              <a:ext cx="2068195" cy="2284095"/>
            </a:xfrm>
            <a:custGeom>
              <a:avLst/>
              <a:gdLst/>
              <a:ahLst/>
              <a:cxnLst/>
              <a:rect l="l" t="t" r="r" b="b"/>
              <a:pathLst>
                <a:path w="2068195" h="2284095">
                  <a:moveTo>
                    <a:pt x="0" y="0"/>
                  </a:moveTo>
                  <a:lnTo>
                    <a:pt x="2067877" y="0"/>
                  </a:lnTo>
                  <a:lnTo>
                    <a:pt x="2067877" y="2283878"/>
                  </a:lnTo>
                  <a:lnTo>
                    <a:pt x="0" y="2283878"/>
                  </a:lnTo>
                  <a:lnTo>
                    <a:pt x="0" y="0"/>
                  </a:lnTo>
                  <a:close/>
                </a:path>
                <a:path w="2068195" h="2284095">
                  <a:moveTo>
                    <a:pt x="0" y="276523"/>
                  </a:moveTo>
                  <a:lnTo>
                    <a:pt x="2067877" y="276523"/>
                  </a:lnTo>
                  <a:lnTo>
                    <a:pt x="2067877" y="2283878"/>
                  </a:lnTo>
                  <a:lnTo>
                    <a:pt x="0" y="2283878"/>
                  </a:lnTo>
                  <a:lnTo>
                    <a:pt x="0" y="276523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5023" y="3155720"/>
              <a:ext cx="163792" cy="153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95213" y="3184765"/>
              <a:ext cx="1807954" cy="1537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3524417"/>
              <a:ext cx="163792" cy="1536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6747" y="3553382"/>
              <a:ext cx="910840" cy="1538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3708767"/>
              <a:ext cx="163792" cy="1536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4734" y="3737730"/>
              <a:ext cx="1025460" cy="1538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3893115"/>
              <a:ext cx="163792" cy="1536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4414" y="3922080"/>
              <a:ext cx="1189573" cy="1538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4077464"/>
              <a:ext cx="163792" cy="1536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9613" y="4106428"/>
              <a:ext cx="1194611" cy="153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4261812"/>
              <a:ext cx="163792" cy="1536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9613" y="4290777"/>
              <a:ext cx="1194611" cy="153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4446162"/>
              <a:ext cx="163792" cy="1536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4414" y="4475127"/>
              <a:ext cx="1271469" cy="1538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5023" y="4630511"/>
              <a:ext cx="163792" cy="1536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3854" y="4659555"/>
              <a:ext cx="964918" cy="1537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5023" y="4814859"/>
              <a:ext cx="163792" cy="153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95213" y="4843905"/>
              <a:ext cx="1096641" cy="1537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4999209"/>
              <a:ext cx="163792" cy="1536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9613" y="5028255"/>
              <a:ext cx="1000108" cy="153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5023" y="5183558"/>
              <a:ext cx="163792" cy="1536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5213" y="5212521"/>
              <a:ext cx="1209248" cy="1538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843322" y="2974487"/>
              <a:ext cx="543560" cy="125095"/>
            </a:xfrm>
            <a:custGeom>
              <a:avLst/>
              <a:gdLst/>
              <a:ahLst/>
              <a:cxnLst/>
              <a:rect l="l" t="t" r="r" b="b"/>
              <a:pathLst>
                <a:path w="543560" h="125094">
                  <a:moveTo>
                    <a:pt x="31447" y="0"/>
                  </a:moveTo>
                  <a:lnTo>
                    <a:pt x="23065" y="0"/>
                  </a:lnTo>
                  <a:lnTo>
                    <a:pt x="17354" y="8166"/>
                  </a:lnTo>
                  <a:lnTo>
                    <a:pt x="1247" y="47261"/>
                  </a:lnTo>
                  <a:lnTo>
                    <a:pt x="0" y="62473"/>
                  </a:lnTo>
                  <a:lnTo>
                    <a:pt x="415" y="71113"/>
                  </a:lnTo>
                  <a:lnTo>
                    <a:pt x="14129" y="111686"/>
                  </a:lnTo>
                  <a:lnTo>
                    <a:pt x="23065" y="124948"/>
                  </a:lnTo>
                  <a:lnTo>
                    <a:pt x="31447" y="124948"/>
                  </a:lnTo>
                  <a:lnTo>
                    <a:pt x="22946" y="109342"/>
                  </a:lnTo>
                  <a:lnTo>
                    <a:pt x="16875" y="93727"/>
                  </a:lnTo>
                  <a:lnTo>
                    <a:pt x="13231" y="78104"/>
                  </a:lnTo>
                  <a:lnTo>
                    <a:pt x="12017" y="62473"/>
                  </a:lnTo>
                  <a:lnTo>
                    <a:pt x="12017" y="54282"/>
                  </a:lnTo>
                  <a:lnTo>
                    <a:pt x="22740" y="15450"/>
                  </a:lnTo>
                  <a:lnTo>
                    <a:pt x="26205" y="9014"/>
                  </a:lnTo>
                  <a:lnTo>
                    <a:pt x="31447" y="0"/>
                  </a:lnTo>
                  <a:close/>
                </a:path>
                <a:path w="543560" h="125094">
                  <a:moveTo>
                    <a:pt x="150811" y="26329"/>
                  </a:moveTo>
                  <a:lnTo>
                    <a:pt x="132790" y="26329"/>
                  </a:lnTo>
                  <a:lnTo>
                    <a:pt x="125556" y="28884"/>
                  </a:lnTo>
                  <a:lnTo>
                    <a:pt x="108964" y="62409"/>
                  </a:lnTo>
                  <a:lnTo>
                    <a:pt x="109500" y="70319"/>
                  </a:lnTo>
                  <a:lnTo>
                    <a:pt x="131664" y="98489"/>
                  </a:lnTo>
                  <a:lnTo>
                    <a:pt x="147346" y="98489"/>
                  </a:lnTo>
                  <a:lnTo>
                    <a:pt x="152902" y="97080"/>
                  </a:lnTo>
                  <a:lnTo>
                    <a:pt x="163082" y="91447"/>
                  </a:lnTo>
                  <a:lnTo>
                    <a:pt x="165610" y="88868"/>
                  </a:lnTo>
                  <a:lnTo>
                    <a:pt x="135476" y="88868"/>
                  </a:lnTo>
                  <a:lnTo>
                    <a:pt x="130616" y="86658"/>
                  </a:lnTo>
                  <a:lnTo>
                    <a:pt x="122913" y="77871"/>
                  </a:lnTo>
                  <a:lnTo>
                    <a:pt x="120985" y="71250"/>
                  </a:lnTo>
                  <a:lnTo>
                    <a:pt x="121022" y="53441"/>
                  </a:lnTo>
                  <a:lnTo>
                    <a:pt x="122913" y="46958"/>
                  </a:lnTo>
                  <a:lnTo>
                    <a:pt x="130625" y="38204"/>
                  </a:lnTo>
                  <a:lnTo>
                    <a:pt x="135476" y="36014"/>
                  </a:lnTo>
                  <a:lnTo>
                    <a:pt x="164864" y="36014"/>
                  </a:lnTo>
                  <a:lnTo>
                    <a:pt x="164588" y="35657"/>
                  </a:lnTo>
                  <a:lnTo>
                    <a:pt x="158566" y="29437"/>
                  </a:lnTo>
                  <a:lnTo>
                    <a:pt x="150811" y="26329"/>
                  </a:lnTo>
                  <a:close/>
                </a:path>
                <a:path w="543560" h="125094">
                  <a:moveTo>
                    <a:pt x="56085" y="36990"/>
                  </a:moveTo>
                  <a:lnTo>
                    <a:pt x="44453" y="36990"/>
                  </a:lnTo>
                  <a:lnTo>
                    <a:pt x="44453" y="96928"/>
                  </a:lnTo>
                  <a:lnTo>
                    <a:pt x="56085" y="96928"/>
                  </a:lnTo>
                  <a:lnTo>
                    <a:pt x="56085" y="36990"/>
                  </a:lnTo>
                  <a:close/>
                </a:path>
                <a:path w="543560" h="125094">
                  <a:moveTo>
                    <a:pt x="82766" y="27887"/>
                  </a:moveTo>
                  <a:lnTo>
                    <a:pt x="72240" y="27887"/>
                  </a:lnTo>
                  <a:lnTo>
                    <a:pt x="72240" y="96928"/>
                  </a:lnTo>
                  <a:lnTo>
                    <a:pt x="83936" y="96928"/>
                  </a:lnTo>
                  <a:lnTo>
                    <a:pt x="83936" y="55843"/>
                  </a:lnTo>
                  <a:lnTo>
                    <a:pt x="84586" y="51291"/>
                  </a:lnTo>
                  <a:lnTo>
                    <a:pt x="86753" y="44401"/>
                  </a:lnTo>
                  <a:lnTo>
                    <a:pt x="88203" y="42268"/>
                  </a:lnTo>
                  <a:lnTo>
                    <a:pt x="92276" y="39189"/>
                  </a:lnTo>
                  <a:lnTo>
                    <a:pt x="94572" y="38420"/>
                  </a:lnTo>
                  <a:lnTo>
                    <a:pt x="106646" y="38420"/>
                  </a:lnTo>
                  <a:lnTo>
                    <a:pt x="82766" y="38355"/>
                  </a:lnTo>
                  <a:lnTo>
                    <a:pt x="82766" y="27887"/>
                  </a:lnTo>
                  <a:close/>
                </a:path>
                <a:path w="543560" h="125094">
                  <a:moveTo>
                    <a:pt x="164864" y="36014"/>
                  </a:moveTo>
                  <a:lnTo>
                    <a:pt x="147087" y="36014"/>
                  </a:lnTo>
                  <a:lnTo>
                    <a:pt x="151906" y="38214"/>
                  </a:lnTo>
                  <a:lnTo>
                    <a:pt x="159660" y="47012"/>
                  </a:lnTo>
                  <a:lnTo>
                    <a:pt x="161587" y="53441"/>
                  </a:lnTo>
                  <a:lnTo>
                    <a:pt x="161549" y="71250"/>
                  </a:lnTo>
                  <a:lnTo>
                    <a:pt x="159671" y="77815"/>
                  </a:lnTo>
                  <a:lnTo>
                    <a:pt x="151937" y="86668"/>
                  </a:lnTo>
                  <a:lnTo>
                    <a:pt x="147130" y="88868"/>
                  </a:lnTo>
                  <a:lnTo>
                    <a:pt x="165610" y="88868"/>
                  </a:lnTo>
                  <a:lnTo>
                    <a:pt x="166959" y="87491"/>
                  </a:lnTo>
                  <a:lnTo>
                    <a:pt x="172288" y="77307"/>
                  </a:lnTo>
                  <a:lnTo>
                    <a:pt x="173559" y="70641"/>
                  </a:lnTo>
                  <a:lnTo>
                    <a:pt x="173621" y="61433"/>
                  </a:lnTo>
                  <a:lnTo>
                    <a:pt x="173056" y="53655"/>
                  </a:lnTo>
                  <a:lnTo>
                    <a:pt x="171362" y="46766"/>
                  </a:lnTo>
                  <a:lnTo>
                    <a:pt x="168540" y="40767"/>
                  </a:lnTo>
                  <a:lnTo>
                    <a:pt x="164864" y="36014"/>
                  </a:lnTo>
                  <a:close/>
                </a:path>
                <a:path w="543560" h="125094">
                  <a:moveTo>
                    <a:pt x="106646" y="38420"/>
                  </a:moveTo>
                  <a:lnTo>
                    <a:pt x="99986" y="38420"/>
                  </a:lnTo>
                  <a:lnTo>
                    <a:pt x="102846" y="39265"/>
                  </a:lnTo>
                  <a:lnTo>
                    <a:pt x="105705" y="40956"/>
                  </a:lnTo>
                  <a:lnTo>
                    <a:pt x="106646" y="38420"/>
                  </a:lnTo>
                  <a:close/>
                </a:path>
                <a:path w="543560" h="125094">
                  <a:moveTo>
                    <a:pt x="101655" y="26328"/>
                  </a:moveTo>
                  <a:lnTo>
                    <a:pt x="82766" y="38355"/>
                  </a:lnTo>
                  <a:lnTo>
                    <a:pt x="106670" y="38355"/>
                  </a:lnTo>
                  <a:lnTo>
                    <a:pt x="109733" y="30099"/>
                  </a:lnTo>
                  <a:lnTo>
                    <a:pt x="105662" y="27585"/>
                  </a:lnTo>
                  <a:lnTo>
                    <a:pt x="101655" y="26328"/>
                  </a:lnTo>
                  <a:close/>
                </a:path>
                <a:path w="543560" h="125094">
                  <a:moveTo>
                    <a:pt x="69535" y="27887"/>
                  </a:moveTo>
                  <a:lnTo>
                    <a:pt x="34121" y="27887"/>
                  </a:lnTo>
                  <a:lnTo>
                    <a:pt x="34121" y="36990"/>
                  </a:lnTo>
                  <a:lnTo>
                    <a:pt x="69535" y="36990"/>
                  </a:lnTo>
                  <a:lnTo>
                    <a:pt x="69535" y="27887"/>
                  </a:lnTo>
                  <a:close/>
                </a:path>
                <a:path w="543560" h="125094">
                  <a:moveTo>
                    <a:pt x="66849" y="0"/>
                  </a:moveTo>
                  <a:lnTo>
                    <a:pt x="58446" y="0"/>
                  </a:lnTo>
                  <a:lnTo>
                    <a:pt x="54470" y="942"/>
                  </a:lnTo>
                  <a:lnTo>
                    <a:pt x="48796" y="4712"/>
                  </a:lnTo>
                  <a:lnTo>
                    <a:pt x="46814" y="7172"/>
                  </a:lnTo>
                  <a:lnTo>
                    <a:pt x="44864" y="12459"/>
                  </a:lnTo>
                  <a:lnTo>
                    <a:pt x="44453" y="15905"/>
                  </a:lnTo>
                  <a:lnTo>
                    <a:pt x="44453" y="27887"/>
                  </a:lnTo>
                  <a:lnTo>
                    <a:pt x="56085" y="27887"/>
                  </a:lnTo>
                  <a:lnTo>
                    <a:pt x="56085" y="17358"/>
                  </a:lnTo>
                  <a:lnTo>
                    <a:pt x="56821" y="14518"/>
                  </a:lnTo>
                  <a:lnTo>
                    <a:pt x="59766" y="11484"/>
                  </a:lnTo>
                  <a:lnTo>
                    <a:pt x="62280" y="10726"/>
                  </a:lnTo>
                  <a:lnTo>
                    <a:pt x="72831" y="10726"/>
                  </a:lnTo>
                  <a:lnTo>
                    <a:pt x="74474" y="1169"/>
                  </a:lnTo>
                  <a:lnTo>
                    <a:pt x="70489" y="389"/>
                  </a:lnTo>
                  <a:lnTo>
                    <a:pt x="66849" y="0"/>
                  </a:lnTo>
                  <a:close/>
                </a:path>
                <a:path w="543560" h="125094">
                  <a:moveTo>
                    <a:pt x="72831" y="10726"/>
                  </a:moveTo>
                  <a:lnTo>
                    <a:pt x="67997" y="10726"/>
                  </a:lnTo>
                  <a:lnTo>
                    <a:pt x="70293" y="10943"/>
                  </a:lnTo>
                  <a:lnTo>
                    <a:pt x="72719" y="11376"/>
                  </a:lnTo>
                  <a:lnTo>
                    <a:pt x="72831" y="10726"/>
                  </a:lnTo>
                  <a:close/>
                </a:path>
                <a:path w="543560" h="125094">
                  <a:moveTo>
                    <a:pt x="195439" y="27887"/>
                  </a:moveTo>
                  <a:lnTo>
                    <a:pt x="184977" y="27887"/>
                  </a:lnTo>
                  <a:lnTo>
                    <a:pt x="184977" y="96928"/>
                  </a:lnTo>
                  <a:lnTo>
                    <a:pt x="196674" y="96928"/>
                  </a:lnTo>
                  <a:lnTo>
                    <a:pt x="196674" y="54824"/>
                  </a:lnTo>
                  <a:lnTo>
                    <a:pt x="197301" y="50013"/>
                  </a:lnTo>
                  <a:lnTo>
                    <a:pt x="199814" y="43338"/>
                  </a:lnTo>
                  <a:lnTo>
                    <a:pt x="201840" y="40805"/>
                  </a:lnTo>
                  <a:lnTo>
                    <a:pt x="207045" y="37575"/>
                  </a:lnTo>
                  <a:lnTo>
                    <a:pt x="195439" y="37575"/>
                  </a:lnTo>
                  <a:lnTo>
                    <a:pt x="195439" y="27887"/>
                  </a:lnTo>
                  <a:close/>
                </a:path>
                <a:path w="543560" h="125094">
                  <a:moveTo>
                    <a:pt x="235170" y="36469"/>
                  </a:moveTo>
                  <a:lnTo>
                    <a:pt x="218096" y="36469"/>
                  </a:lnTo>
                  <a:lnTo>
                    <a:pt x="221215" y="37771"/>
                  </a:lnTo>
                  <a:lnTo>
                    <a:pt x="225026" y="42970"/>
                  </a:lnTo>
                  <a:lnTo>
                    <a:pt x="225980" y="46871"/>
                  </a:lnTo>
                  <a:lnTo>
                    <a:pt x="225980" y="96928"/>
                  </a:lnTo>
                  <a:lnTo>
                    <a:pt x="237677" y="96928"/>
                  </a:lnTo>
                  <a:lnTo>
                    <a:pt x="237677" y="49710"/>
                  </a:lnTo>
                  <a:lnTo>
                    <a:pt x="239280" y="44542"/>
                  </a:lnTo>
                  <a:lnTo>
                    <a:pt x="245359" y="38420"/>
                  </a:lnTo>
                  <a:lnTo>
                    <a:pt x="235857" y="38420"/>
                  </a:lnTo>
                  <a:lnTo>
                    <a:pt x="235170" y="36469"/>
                  </a:lnTo>
                  <a:close/>
                </a:path>
                <a:path w="543560" h="125094">
                  <a:moveTo>
                    <a:pt x="276851" y="36469"/>
                  </a:moveTo>
                  <a:lnTo>
                    <a:pt x="257258" y="36469"/>
                  </a:lnTo>
                  <a:lnTo>
                    <a:pt x="259597" y="37099"/>
                  </a:lnTo>
                  <a:lnTo>
                    <a:pt x="263582" y="39611"/>
                  </a:lnTo>
                  <a:lnTo>
                    <a:pt x="264958" y="41269"/>
                  </a:lnTo>
                  <a:lnTo>
                    <a:pt x="266474" y="45387"/>
                  </a:lnTo>
                  <a:lnTo>
                    <a:pt x="266853" y="48757"/>
                  </a:lnTo>
                  <a:lnTo>
                    <a:pt x="266853" y="96928"/>
                  </a:lnTo>
                  <a:lnTo>
                    <a:pt x="278485" y="96928"/>
                  </a:lnTo>
                  <a:lnTo>
                    <a:pt x="278365" y="41269"/>
                  </a:lnTo>
                  <a:lnTo>
                    <a:pt x="276851" y="36469"/>
                  </a:lnTo>
                  <a:close/>
                </a:path>
                <a:path w="543560" h="125094">
                  <a:moveTo>
                    <a:pt x="264015" y="26329"/>
                  </a:moveTo>
                  <a:lnTo>
                    <a:pt x="248420" y="26329"/>
                  </a:lnTo>
                  <a:lnTo>
                    <a:pt x="241315" y="30359"/>
                  </a:lnTo>
                  <a:lnTo>
                    <a:pt x="235857" y="38420"/>
                  </a:lnTo>
                  <a:lnTo>
                    <a:pt x="245359" y="38420"/>
                  </a:lnTo>
                  <a:lnTo>
                    <a:pt x="245691" y="38086"/>
                  </a:lnTo>
                  <a:lnTo>
                    <a:pt x="249719" y="36469"/>
                  </a:lnTo>
                  <a:lnTo>
                    <a:pt x="276851" y="36469"/>
                  </a:lnTo>
                  <a:lnTo>
                    <a:pt x="276643" y="35808"/>
                  </a:lnTo>
                  <a:lnTo>
                    <a:pt x="269278" y="28224"/>
                  </a:lnTo>
                  <a:lnTo>
                    <a:pt x="264015" y="26329"/>
                  </a:lnTo>
                  <a:close/>
                </a:path>
                <a:path w="543560" h="125094">
                  <a:moveTo>
                    <a:pt x="221474" y="26329"/>
                  </a:moveTo>
                  <a:lnTo>
                    <a:pt x="211770" y="26329"/>
                  </a:lnTo>
                  <a:lnTo>
                    <a:pt x="207677" y="27358"/>
                  </a:lnTo>
                  <a:lnTo>
                    <a:pt x="200485" y="31475"/>
                  </a:lnTo>
                  <a:lnTo>
                    <a:pt x="197605" y="34194"/>
                  </a:lnTo>
                  <a:lnTo>
                    <a:pt x="195439" y="37575"/>
                  </a:lnTo>
                  <a:lnTo>
                    <a:pt x="207045" y="37575"/>
                  </a:lnTo>
                  <a:lnTo>
                    <a:pt x="207428" y="37338"/>
                  </a:lnTo>
                  <a:lnTo>
                    <a:pt x="210471" y="36469"/>
                  </a:lnTo>
                  <a:lnTo>
                    <a:pt x="235170" y="36469"/>
                  </a:lnTo>
                  <a:lnTo>
                    <a:pt x="234515" y="34606"/>
                  </a:lnTo>
                  <a:lnTo>
                    <a:pt x="232207" y="31636"/>
                  </a:lnTo>
                  <a:lnTo>
                    <a:pt x="225665" y="27390"/>
                  </a:lnTo>
                  <a:lnTo>
                    <a:pt x="221474" y="26329"/>
                  </a:lnTo>
                  <a:close/>
                </a:path>
                <a:path w="543560" h="125094">
                  <a:moveTo>
                    <a:pt x="349969" y="27887"/>
                  </a:moveTo>
                  <a:lnTo>
                    <a:pt x="338272" y="27887"/>
                  </a:lnTo>
                  <a:lnTo>
                    <a:pt x="338322" y="76408"/>
                  </a:lnTo>
                  <a:lnTo>
                    <a:pt x="357788" y="98489"/>
                  </a:lnTo>
                  <a:lnTo>
                    <a:pt x="371088" y="98489"/>
                  </a:lnTo>
                  <a:lnTo>
                    <a:pt x="378387" y="94589"/>
                  </a:lnTo>
                  <a:lnTo>
                    <a:pt x="382639" y="88413"/>
                  </a:lnTo>
                  <a:lnTo>
                    <a:pt x="360690" y="88413"/>
                  </a:lnTo>
                  <a:lnTo>
                    <a:pt x="357716" y="87513"/>
                  </a:lnTo>
                  <a:lnTo>
                    <a:pt x="349969" y="72290"/>
                  </a:lnTo>
                  <a:lnTo>
                    <a:pt x="349969" y="27887"/>
                  </a:lnTo>
                  <a:close/>
                </a:path>
                <a:path w="543560" h="125094">
                  <a:moveTo>
                    <a:pt x="394221" y="86787"/>
                  </a:moveTo>
                  <a:lnTo>
                    <a:pt x="383759" y="86787"/>
                  </a:lnTo>
                  <a:lnTo>
                    <a:pt x="383759" y="96928"/>
                  </a:lnTo>
                  <a:lnTo>
                    <a:pt x="394221" y="96928"/>
                  </a:lnTo>
                  <a:lnTo>
                    <a:pt x="394221" y="86787"/>
                  </a:lnTo>
                  <a:close/>
                </a:path>
                <a:path w="543560" h="125094">
                  <a:moveTo>
                    <a:pt x="394221" y="27887"/>
                  </a:moveTo>
                  <a:lnTo>
                    <a:pt x="382524" y="27887"/>
                  </a:lnTo>
                  <a:lnTo>
                    <a:pt x="382524" y="70774"/>
                  </a:lnTo>
                  <a:lnTo>
                    <a:pt x="381885" y="75270"/>
                  </a:lnTo>
                  <a:lnTo>
                    <a:pt x="379330" y="81467"/>
                  </a:lnTo>
                  <a:lnTo>
                    <a:pt x="377153" y="83917"/>
                  </a:lnTo>
                  <a:lnTo>
                    <a:pt x="371000" y="87513"/>
                  </a:lnTo>
                  <a:lnTo>
                    <a:pt x="367708" y="88413"/>
                  </a:lnTo>
                  <a:lnTo>
                    <a:pt x="382639" y="88413"/>
                  </a:lnTo>
                  <a:lnTo>
                    <a:pt x="383759" y="86787"/>
                  </a:lnTo>
                  <a:lnTo>
                    <a:pt x="394221" y="86787"/>
                  </a:lnTo>
                  <a:lnTo>
                    <a:pt x="394221" y="27887"/>
                  </a:lnTo>
                  <a:close/>
                </a:path>
                <a:path w="543560" h="125094">
                  <a:moveTo>
                    <a:pt x="423967" y="36991"/>
                  </a:moveTo>
                  <a:lnTo>
                    <a:pt x="412335" y="36991"/>
                  </a:lnTo>
                  <a:lnTo>
                    <a:pt x="412441" y="84750"/>
                  </a:lnTo>
                  <a:lnTo>
                    <a:pt x="424335" y="97839"/>
                  </a:lnTo>
                  <a:lnTo>
                    <a:pt x="431179" y="97839"/>
                  </a:lnTo>
                  <a:lnTo>
                    <a:pt x="434127" y="97494"/>
                  </a:lnTo>
                  <a:lnTo>
                    <a:pt x="437419" y="96800"/>
                  </a:lnTo>
                  <a:lnTo>
                    <a:pt x="435803" y="86918"/>
                  </a:lnTo>
                  <a:lnTo>
                    <a:pt x="428863" y="86918"/>
                  </a:lnTo>
                  <a:lnTo>
                    <a:pt x="427530" y="86636"/>
                  </a:lnTo>
                  <a:lnTo>
                    <a:pt x="425667" y="85509"/>
                  </a:lnTo>
                  <a:lnTo>
                    <a:pt x="424997" y="84750"/>
                  </a:lnTo>
                  <a:lnTo>
                    <a:pt x="424174" y="82844"/>
                  </a:lnTo>
                  <a:lnTo>
                    <a:pt x="423967" y="80698"/>
                  </a:lnTo>
                  <a:lnTo>
                    <a:pt x="423967" y="36991"/>
                  </a:lnTo>
                  <a:close/>
                </a:path>
                <a:path w="543560" h="125094">
                  <a:moveTo>
                    <a:pt x="435728" y="86462"/>
                  </a:moveTo>
                  <a:lnTo>
                    <a:pt x="433606" y="86766"/>
                  </a:lnTo>
                  <a:lnTo>
                    <a:pt x="431894" y="86918"/>
                  </a:lnTo>
                  <a:lnTo>
                    <a:pt x="435803" y="86918"/>
                  </a:lnTo>
                  <a:lnTo>
                    <a:pt x="435728" y="86462"/>
                  </a:lnTo>
                  <a:close/>
                </a:path>
                <a:path w="543560" h="125094">
                  <a:moveTo>
                    <a:pt x="435728" y="27887"/>
                  </a:moveTo>
                  <a:lnTo>
                    <a:pt x="403757" y="27887"/>
                  </a:lnTo>
                  <a:lnTo>
                    <a:pt x="403757" y="36991"/>
                  </a:lnTo>
                  <a:lnTo>
                    <a:pt x="435728" y="36991"/>
                  </a:lnTo>
                  <a:lnTo>
                    <a:pt x="435728" y="27887"/>
                  </a:lnTo>
                  <a:close/>
                </a:path>
                <a:path w="543560" h="125094">
                  <a:moveTo>
                    <a:pt x="423967" y="3770"/>
                  </a:moveTo>
                  <a:lnTo>
                    <a:pt x="412335" y="10791"/>
                  </a:lnTo>
                  <a:lnTo>
                    <a:pt x="412335" y="27887"/>
                  </a:lnTo>
                  <a:lnTo>
                    <a:pt x="423967" y="27887"/>
                  </a:lnTo>
                  <a:lnTo>
                    <a:pt x="423967" y="3770"/>
                  </a:lnTo>
                  <a:close/>
                </a:path>
                <a:path w="543560" h="125094">
                  <a:moveTo>
                    <a:pt x="462900" y="1624"/>
                  </a:moveTo>
                  <a:lnTo>
                    <a:pt x="451205" y="1624"/>
                  </a:lnTo>
                  <a:lnTo>
                    <a:pt x="451205" y="15082"/>
                  </a:lnTo>
                  <a:lnTo>
                    <a:pt x="462900" y="15082"/>
                  </a:lnTo>
                  <a:lnTo>
                    <a:pt x="462900" y="1624"/>
                  </a:lnTo>
                  <a:close/>
                </a:path>
                <a:path w="543560" h="125094">
                  <a:moveTo>
                    <a:pt x="462900" y="27887"/>
                  </a:moveTo>
                  <a:lnTo>
                    <a:pt x="451205" y="27887"/>
                  </a:lnTo>
                  <a:lnTo>
                    <a:pt x="451205" y="96928"/>
                  </a:lnTo>
                  <a:lnTo>
                    <a:pt x="462900" y="96928"/>
                  </a:lnTo>
                  <a:lnTo>
                    <a:pt x="462900" y="27887"/>
                  </a:lnTo>
                  <a:close/>
                </a:path>
                <a:path w="543560" h="125094">
                  <a:moveTo>
                    <a:pt x="493287" y="1624"/>
                  </a:moveTo>
                  <a:lnTo>
                    <a:pt x="481591" y="1624"/>
                  </a:lnTo>
                  <a:lnTo>
                    <a:pt x="481591" y="96928"/>
                  </a:lnTo>
                  <a:lnTo>
                    <a:pt x="493287" y="96928"/>
                  </a:lnTo>
                  <a:lnTo>
                    <a:pt x="493287" y="1624"/>
                  </a:lnTo>
                  <a:close/>
                </a:path>
                <a:path w="543560" h="125094">
                  <a:moveTo>
                    <a:pt x="520229" y="0"/>
                  </a:moveTo>
                  <a:lnTo>
                    <a:pt x="511847" y="0"/>
                  </a:lnTo>
                  <a:lnTo>
                    <a:pt x="517131" y="9100"/>
                  </a:lnTo>
                  <a:lnTo>
                    <a:pt x="520619" y="15601"/>
                  </a:lnTo>
                  <a:lnTo>
                    <a:pt x="522308" y="19502"/>
                  </a:lnTo>
                  <a:lnTo>
                    <a:pt x="524951" y="25483"/>
                  </a:lnTo>
                  <a:lnTo>
                    <a:pt x="527008" y="31724"/>
                  </a:lnTo>
                  <a:lnTo>
                    <a:pt x="528481" y="38225"/>
                  </a:lnTo>
                  <a:lnTo>
                    <a:pt x="530345" y="46243"/>
                  </a:lnTo>
                  <a:lnTo>
                    <a:pt x="531275" y="54325"/>
                  </a:lnTo>
                  <a:lnTo>
                    <a:pt x="531275" y="62473"/>
                  </a:lnTo>
                  <a:lnTo>
                    <a:pt x="530061" y="78104"/>
                  </a:lnTo>
                  <a:lnTo>
                    <a:pt x="526419" y="93727"/>
                  </a:lnTo>
                  <a:lnTo>
                    <a:pt x="520347" y="109342"/>
                  </a:lnTo>
                  <a:lnTo>
                    <a:pt x="511847" y="124948"/>
                  </a:lnTo>
                  <a:lnTo>
                    <a:pt x="520229" y="124948"/>
                  </a:lnTo>
                  <a:lnTo>
                    <a:pt x="539514" y="88080"/>
                  </a:lnTo>
                  <a:lnTo>
                    <a:pt x="543297" y="62409"/>
                  </a:lnTo>
                  <a:lnTo>
                    <a:pt x="542985" y="54754"/>
                  </a:lnTo>
                  <a:lnTo>
                    <a:pt x="530853" y="16349"/>
                  </a:lnTo>
                  <a:lnTo>
                    <a:pt x="525939" y="8166"/>
                  </a:lnTo>
                  <a:lnTo>
                    <a:pt x="5202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567991" y="6740282"/>
              <a:ext cx="3183890" cy="870585"/>
            </a:xfrm>
            <a:custGeom>
              <a:avLst/>
              <a:gdLst/>
              <a:ahLst/>
              <a:cxnLst/>
              <a:rect l="l" t="t" r="r" b="b"/>
              <a:pathLst>
                <a:path w="3183890" h="870584">
                  <a:moveTo>
                    <a:pt x="0" y="0"/>
                  </a:moveTo>
                  <a:lnTo>
                    <a:pt x="3183710" y="0"/>
                  </a:lnTo>
                  <a:lnTo>
                    <a:pt x="3183710" y="870536"/>
                  </a:lnTo>
                  <a:lnTo>
                    <a:pt x="0" y="870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567991" y="6740283"/>
              <a:ext cx="3183890" cy="870585"/>
            </a:xfrm>
            <a:custGeom>
              <a:avLst/>
              <a:gdLst/>
              <a:ahLst/>
              <a:cxnLst/>
              <a:rect l="l" t="t" r="r" b="b"/>
              <a:pathLst>
                <a:path w="3183890" h="870584">
                  <a:moveTo>
                    <a:pt x="0" y="0"/>
                  </a:moveTo>
                  <a:lnTo>
                    <a:pt x="3183713" y="0"/>
                  </a:lnTo>
                  <a:lnTo>
                    <a:pt x="3183713" y="870536"/>
                  </a:lnTo>
                  <a:lnTo>
                    <a:pt x="0" y="870536"/>
                  </a:lnTo>
                  <a:lnTo>
                    <a:pt x="0" y="0"/>
                  </a:lnTo>
                  <a:close/>
                </a:path>
              </a:pathLst>
            </a:custGeom>
            <a:ln w="10241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870490" y="6812294"/>
              <a:ext cx="606425" cy="119380"/>
            </a:xfrm>
            <a:custGeom>
              <a:avLst/>
              <a:gdLst/>
              <a:ahLst/>
              <a:cxnLst/>
              <a:rect l="l" t="t" r="r" b="b"/>
              <a:pathLst>
                <a:path w="606425" h="119379">
                  <a:moveTo>
                    <a:pt x="49505" y="0"/>
                  </a:moveTo>
                  <a:lnTo>
                    <a:pt x="0" y="0"/>
                  </a:lnTo>
                  <a:lnTo>
                    <a:pt x="0" y="117298"/>
                  </a:lnTo>
                  <a:lnTo>
                    <a:pt x="49399" y="117298"/>
                  </a:lnTo>
                  <a:lnTo>
                    <a:pt x="55678" y="116631"/>
                  </a:lnTo>
                  <a:lnTo>
                    <a:pt x="66607" y="113963"/>
                  </a:lnTo>
                  <a:lnTo>
                    <a:pt x="71272" y="112003"/>
                  </a:lnTo>
                  <a:lnTo>
                    <a:pt x="79004" y="106829"/>
                  </a:lnTo>
                  <a:lnTo>
                    <a:pt x="82389" y="103456"/>
                  </a:lnTo>
                  <a:lnTo>
                    <a:pt x="15515" y="103456"/>
                  </a:lnTo>
                  <a:lnTo>
                    <a:pt x="15515" y="13841"/>
                  </a:lnTo>
                  <a:lnTo>
                    <a:pt x="82907" y="13841"/>
                  </a:lnTo>
                  <a:lnTo>
                    <a:pt x="73713" y="6027"/>
                  </a:lnTo>
                  <a:lnTo>
                    <a:pt x="67980" y="3225"/>
                  </a:lnTo>
                  <a:lnTo>
                    <a:pt x="56462" y="560"/>
                  </a:lnTo>
                  <a:lnTo>
                    <a:pt x="49505" y="0"/>
                  </a:lnTo>
                  <a:close/>
                </a:path>
                <a:path w="606425" h="119379">
                  <a:moveTo>
                    <a:pt x="82907" y="13841"/>
                  </a:moveTo>
                  <a:lnTo>
                    <a:pt x="49373" y="13841"/>
                  </a:lnTo>
                  <a:lnTo>
                    <a:pt x="56064" y="14641"/>
                  </a:lnTo>
                  <a:lnTo>
                    <a:pt x="65980" y="18483"/>
                  </a:lnTo>
                  <a:lnTo>
                    <a:pt x="80937" y="57769"/>
                  </a:lnTo>
                  <a:lnTo>
                    <a:pt x="80897" y="66917"/>
                  </a:lnTo>
                  <a:lnTo>
                    <a:pt x="54344" y="102736"/>
                  </a:lnTo>
                  <a:lnTo>
                    <a:pt x="48279" y="103456"/>
                  </a:lnTo>
                  <a:lnTo>
                    <a:pt x="82389" y="103456"/>
                  </a:lnTo>
                  <a:lnTo>
                    <a:pt x="96932" y="66917"/>
                  </a:lnTo>
                  <a:lnTo>
                    <a:pt x="96923" y="57769"/>
                  </a:lnTo>
                  <a:lnTo>
                    <a:pt x="84642" y="15308"/>
                  </a:lnTo>
                  <a:lnTo>
                    <a:pt x="82907" y="13841"/>
                  </a:lnTo>
                  <a:close/>
                </a:path>
                <a:path w="606425" h="119379">
                  <a:moveTo>
                    <a:pt x="135481" y="0"/>
                  </a:moveTo>
                  <a:lnTo>
                    <a:pt x="121085" y="0"/>
                  </a:lnTo>
                  <a:lnTo>
                    <a:pt x="121085" y="16562"/>
                  </a:lnTo>
                  <a:lnTo>
                    <a:pt x="135481" y="16562"/>
                  </a:lnTo>
                  <a:lnTo>
                    <a:pt x="135481" y="0"/>
                  </a:lnTo>
                  <a:close/>
                </a:path>
                <a:path w="606425" h="119379">
                  <a:moveTo>
                    <a:pt x="135481" y="32325"/>
                  </a:moveTo>
                  <a:lnTo>
                    <a:pt x="121085" y="32325"/>
                  </a:lnTo>
                  <a:lnTo>
                    <a:pt x="121085" y="117298"/>
                  </a:lnTo>
                  <a:lnTo>
                    <a:pt x="135481" y="117298"/>
                  </a:lnTo>
                  <a:lnTo>
                    <a:pt x="135481" y="32325"/>
                  </a:lnTo>
                  <a:close/>
                </a:path>
                <a:path w="606425" h="119379">
                  <a:moveTo>
                    <a:pt x="196823" y="30405"/>
                  </a:moveTo>
                  <a:lnTo>
                    <a:pt x="163362" y="48768"/>
                  </a:lnTo>
                  <a:lnTo>
                    <a:pt x="157214" y="74650"/>
                  </a:lnTo>
                  <a:lnTo>
                    <a:pt x="157242" y="76786"/>
                  </a:lnTo>
                  <a:lnTo>
                    <a:pt x="174012" y="112760"/>
                  </a:lnTo>
                  <a:lnTo>
                    <a:pt x="197622" y="119218"/>
                  </a:lnTo>
                  <a:lnTo>
                    <a:pt x="207487" y="119218"/>
                  </a:lnTo>
                  <a:lnTo>
                    <a:pt x="215591" y="116818"/>
                  </a:lnTo>
                  <a:lnTo>
                    <a:pt x="228066" y="107377"/>
                  </a:lnTo>
                  <a:lnTo>
                    <a:pt x="190611" y="107377"/>
                  </a:lnTo>
                  <a:lnTo>
                    <a:pt x="184693" y="104896"/>
                  </a:lnTo>
                  <a:lnTo>
                    <a:pt x="175202" y="94974"/>
                  </a:lnTo>
                  <a:lnTo>
                    <a:pt x="172563" y="87826"/>
                  </a:lnTo>
                  <a:lnTo>
                    <a:pt x="172030" y="78492"/>
                  </a:lnTo>
                  <a:lnTo>
                    <a:pt x="235371" y="78492"/>
                  </a:lnTo>
                  <a:lnTo>
                    <a:pt x="235451" y="74650"/>
                  </a:lnTo>
                  <a:lnTo>
                    <a:pt x="234908" y="66650"/>
                  </a:lnTo>
                  <a:lnTo>
                    <a:pt x="172829" y="66650"/>
                  </a:lnTo>
                  <a:lnTo>
                    <a:pt x="173309" y="59235"/>
                  </a:lnTo>
                  <a:lnTo>
                    <a:pt x="175802" y="53314"/>
                  </a:lnTo>
                  <a:lnTo>
                    <a:pt x="184814" y="44460"/>
                  </a:lnTo>
                  <a:lnTo>
                    <a:pt x="190373" y="42246"/>
                  </a:lnTo>
                  <a:lnTo>
                    <a:pt x="224830" y="42246"/>
                  </a:lnTo>
                  <a:lnTo>
                    <a:pt x="224654" y="42007"/>
                  </a:lnTo>
                  <a:lnTo>
                    <a:pt x="218866" y="36931"/>
                  </a:lnTo>
                  <a:lnTo>
                    <a:pt x="212298" y="33305"/>
                  </a:lnTo>
                  <a:lnTo>
                    <a:pt x="204950" y="31130"/>
                  </a:lnTo>
                  <a:lnTo>
                    <a:pt x="196823" y="30405"/>
                  </a:lnTo>
                  <a:close/>
                </a:path>
                <a:path w="606425" h="119379">
                  <a:moveTo>
                    <a:pt x="220096" y="89933"/>
                  </a:moveTo>
                  <a:lnTo>
                    <a:pt x="217910" y="96015"/>
                  </a:lnTo>
                  <a:lnTo>
                    <a:pt x="214950" y="100443"/>
                  </a:lnTo>
                  <a:lnTo>
                    <a:pt x="207487" y="105990"/>
                  </a:lnTo>
                  <a:lnTo>
                    <a:pt x="202980" y="107377"/>
                  </a:lnTo>
                  <a:lnTo>
                    <a:pt x="228066" y="107377"/>
                  </a:lnTo>
                  <a:lnTo>
                    <a:pt x="228279" y="107215"/>
                  </a:lnTo>
                  <a:lnTo>
                    <a:pt x="232632" y="100443"/>
                  </a:lnTo>
                  <a:lnTo>
                    <a:pt x="234971" y="91774"/>
                  </a:lnTo>
                  <a:lnTo>
                    <a:pt x="220096" y="89933"/>
                  </a:lnTo>
                  <a:close/>
                </a:path>
                <a:path w="606425" h="119379">
                  <a:moveTo>
                    <a:pt x="224830" y="42246"/>
                  </a:moveTo>
                  <a:lnTo>
                    <a:pt x="204288" y="42246"/>
                  </a:lnTo>
                  <a:lnTo>
                    <a:pt x="210231" y="45021"/>
                  </a:lnTo>
                  <a:lnTo>
                    <a:pt x="214816" y="50567"/>
                  </a:lnTo>
                  <a:lnTo>
                    <a:pt x="217805" y="54142"/>
                  </a:lnTo>
                  <a:lnTo>
                    <a:pt x="219616" y="59502"/>
                  </a:lnTo>
                  <a:lnTo>
                    <a:pt x="220256" y="66650"/>
                  </a:lnTo>
                  <a:lnTo>
                    <a:pt x="234908" y="66650"/>
                  </a:lnTo>
                  <a:lnTo>
                    <a:pt x="234776" y="64719"/>
                  </a:lnTo>
                  <a:lnTo>
                    <a:pt x="232752" y="55968"/>
                  </a:lnTo>
                  <a:lnTo>
                    <a:pt x="229378" y="48398"/>
                  </a:lnTo>
                  <a:lnTo>
                    <a:pt x="224830" y="42246"/>
                  </a:lnTo>
                  <a:close/>
                </a:path>
                <a:path w="606425" h="119379">
                  <a:moveTo>
                    <a:pt x="260804" y="0"/>
                  </a:moveTo>
                  <a:lnTo>
                    <a:pt x="244008" y="0"/>
                  </a:lnTo>
                  <a:lnTo>
                    <a:pt x="289435" y="117298"/>
                  </a:lnTo>
                  <a:lnTo>
                    <a:pt x="305349" y="117298"/>
                  </a:lnTo>
                  <a:lnTo>
                    <a:pt x="310391" y="104416"/>
                  </a:lnTo>
                  <a:lnTo>
                    <a:pt x="297432" y="104416"/>
                  </a:lnTo>
                  <a:lnTo>
                    <a:pt x="295781" y="98441"/>
                  </a:lnTo>
                  <a:lnTo>
                    <a:pt x="293728" y="92040"/>
                  </a:lnTo>
                  <a:lnTo>
                    <a:pt x="260804" y="0"/>
                  </a:lnTo>
                  <a:close/>
                </a:path>
                <a:path w="606425" h="119379">
                  <a:moveTo>
                    <a:pt x="351259" y="0"/>
                  </a:moveTo>
                  <a:lnTo>
                    <a:pt x="335423" y="0"/>
                  </a:lnTo>
                  <a:lnTo>
                    <a:pt x="303750" y="85213"/>
                  </a:lnTo>
                  <a:lnTo>
                    <a:pt x="301351" y="91613"/>
                  </a:lnTo>
                  <a:lnTo>
                    <a:pt x="299246" y="98014"/>
                  </a:lnTo>
                  <a:lnTo>
                    <a:pt x="297432" y="104416"/>
                  </a:lnTo>
                  <a:lnTo>
                    <a:pt x="310391" y="104416"/>
                  </a:lnTo>
                  <a:lnTo>
                    <a:pt x="351259" y="0"/>
                  </a:lnTo>
                  <a:close/>
                </a:path>
                <a:path w="606425" h="119379">
                  <a:moveTo>
                    <a:pt x="381168" y="0"/>
                  </a:moveTo>
                  <a:lnTo>
                    <a:pt x="366774" y="0"/>
                  </a:lnTo>
                  <a:lnTo>
                    <a:pt x="366774" y="16562"/>
                  </a:lnTo>
                  <a:lnTo>
                    <a:pt x="381168" y="16562"/>
                  </a:lnTo>
                  <a:lnTo>
                    <a:pt x="381168" y="0"/>
                  </a:lnTo>
                  <a:close/>
                </a:path>
                <a:path w="606425" h="119379">
                  <a:moveTo>
                    <a:pt x="381168" y="32325"/>
                  </a:moveTo>
                  <a:lnTo>
                    <a:pt x="366774" y="32325"/>
                  </a:lnTo>
                  <a:lnTo>
                    <a:pt x="366774" y="117298"/>
                  </a:lnTo>
                  <a:lnTo>
                    <a:pt x="381168" y="117298"/>
                  </a:lnTo>
                  <a:lnTo>
                    <a:pt x="381168" y="32325"/>
                  </a:lnTo>
                  <a:close/>
                </a:path>
                <a:path w="606425" h="119379">
                  <a:moveTo>
                    <a:pt x="442511" y="30405"/>
                  </a:moveTo>
                  <a:lnTo>
                    <a:pt x="409051" y="48768"/>
                  </a:lnTo>
                  <a:lnTo>
                    <a:pt x="402902" y="74650"/>
                  </a:lnTo>
                  <a:lnTo>
                    <a:pt x="402930" y="76786"/>
                  </a:lnTo>
                  <a:lnTo>
                    <a:pt x="419700" y="112760"/>
                  </a:lnTo>
                  <a:lnTo>
                    <a:pt x="443311" y="119218"/>
                  </a:lnTo>
                  <a:lnTo>
                    <a:pt x="453175" y="119218"/>
                  </a:lnTo>
                  <a:lnTo>
                    <a:pt x="461279" y="116818"/>
                  </a:lnTo>
                  <a:lnTo>
                    <a:pt x="473755" y="107377"/>
                  </a:lnTo>
                  <a:lnTo>
                    <a:pt x="436299" y="107377"/>
                  </a:lnTo>
                  <a:lnTo>
                    <a:pt x="430382" y="104896"/>
                  </a:lnTo>
                  <a:lnTo>
                    <a:pt x="420890" y="94974"/>
                  </a:lnTo>
                  <a:lnTo>
                    <a:pt x="418252" y="87826"/>
                  </a:lnTo>
                  <a:lnTo>
                    <a:pt x="417718" y="78492"/>
                  </a:lnTo>
                  <a:lnTo>
                    <a:pt x="481060" y="78492"/>
                  </a:lnTo>
                  <a:lnTo>
                    <a:pt x="481139" y="74650"/>
                  </a:lnTo>
                  <a:lnTo>
                    <a:pt x="480596" y="66650"/>
                  </a:lnTo>
                  <a:lnTo>
                    <a:pt x="418518" y="66650"/>
                  </a:lnTo>
                  <a:lnTo>
                    <a:pt x="418998" y="59235"/>
                  </a:lnTo>
                  <a:lnTo>
                    <a:pt x="421490" y="53314"/>
                  </a:lnTo>
                  <a:lnTo>
                    <a:pt x="430502" y="44460"/>
                  </a:lnTo>
                  <a:lnTo>
                    <a:pt x="436059" y="42246"/>
                  </a:lnTo>
                  <a:lnTo>
                    <a:pt x="470519" y="42246"/>
                  </a:lnTo>
                  <a:lnTo>
                    <a:pt x="470343" y="42007"/>
                  </a:lnTo>
                  <a:lnTo>
                    <a:pt x="464554" y="36931"/>
                  </a:lnTo>
                  <a:lnTo>
                    <a:pt x="457986" y="33305"/>
                  </a:lnTo>
                  <a:lnTo>
                    <a:pt x="450639" y="31130"/>
                  </a:lnTo>
                  <a:lnTo>
                    <a:pt x="442511" y="30405"/>
                  </a:lnTo>
                  <a:close/>
                </a:path>
                <a:path w="606425" h="119379">
                  <a:moveTo>
                    <a:pt x="465783" y="89933"/>
                  </a:moveTo>
                  <a:lnTo>
                    <a:pt x="463598" y="96015"/>
                  </a:lnTo>
                  <a:lnTo>
                    <a:pt x="460639" y="100443"/>
                  </a:lnTo>
                  <a:lnTo>
                    <a:pt x="453175" y="105990"/>
                  </a:lnTo>
                  <a:lnTo>
                    <a:pt x="448669" y="107377"/>
                  </a:lnTo>
                  <a:lnTo>
                    <a:pt x="473755" y="107377"/>
                  </a:lnTo>
                  <a:lnTo>
                    <a:pt x="473969" y="107215"/>
                  </a:lnTo>
                  <a:lnTo>
                    <a:pt x="478321" y="100443"/>
                  </a:lnTo>
                  <a:lnTo>
                    <a:pt x="480660" y="91774"/>
                  </a:lnTo>
                  <a:lnTo>
                    <a:pt x="465783" y="89933"/>
                  </a:lnTo>
                  <a:close/>
                </a:path>
                <a:path w="606425" h="119379">
                  <a:moveTo>
                    <a:pt x="470519" y="42246"/>
                  </a:moveTo>
                  <a:lnTo>
                    <a:pt x="449976" y="42246"/>
                  </a:lnTo>
                  <a:lnTo>
                    <a:pt x="455921" y="45021"/>
                  </a:lnTo>
                  <a:lnTo>
                    <a:pt x="460505" y="50567"/>
                  </a:lnTo>
                  <a:lnTo>
                    <a:pt x="463491" y="54142"/>
                  </a:lnTo>
                  <a:lnTo>
                    <a:pt x="465305" y="59502"/>
                  </a:lnTo>
                  <a:lnTo>
                    <a:pt x="465945" y="66650"/>
                  </a:lnTo>
                  <a:lnTo>
                    <a:pt x="480596" y="66650"/>
                  </a:lnTo>
                  <a:lnTo>
                    <a:pt x="480464" y="64719"/>
                  </a:lnTo>
                  <a:lnTo>
                    <a:pt x="478440" y="55968"/>
                  </a:lnTo>
                  <a:lnTo>
                    <a:pt x="475066" y="48398"/>
                  </a:lnTo>
                  <a:lnTo>
                    <a:pt x="470519" y="42246"/>
                  </a:lnTo>
                  <a:close/>
                </a:path>
                <a:path w="606425" h="119379">
                  <a:moveTo>
                    <a:pt x="504333" y="32325"/>
                  </a:moveTo>
                  <a:lnTo>
                    <a:pt x="489458" y="32325"/>
                  </a:lnTo>
                  <a:lnTo>
                    <a:pt x="515449" y="117298"/>
                  </a:lnTo>
                  <a:lnTo>
                    <a:pt x="530486" y="117298"/>
                  </a:lnTo>
                  <a:lnTo>
                    <a:pt x="535138" y="99614"/>
                  </a:lnTo>
                  <a:lnTo>
                    <a:pt x="522888" y="99614"/>
                  </a:lnTo>
                  <a:lnTo>
                    <a:pt x="504333" y="32325"/>
                  </a:lnTo>
                  <a:close/>
                </a:path>
                <a:path w="606425" h="119379">
                  <a:moveTo>
                    <a:pt x="560656" y="51929"/>
                  </a:moveTo>
                  <a:lnTo>
                    <a:pt x="547681" y="51929"/>
                  </a:lnTo>
                  <a:lnTo>
                    <a:pt x="550960" y="66409"/>
                  </a:lnTo>
                  <a:lnTo>
                    <a:pt x="564475" y="117298"/>
                  </a:lnTo>
                  <a:lnTo>
                    <a:pt x="579432" y="117298"/>
                  </a:lnTo>
                  <a:lnTo>
                    <a:pt x="585507" y="97856"/>
                  </a:lnTo>
                  <a:lnTo>
                    <a:pt x="572552" y="97856"/>
                  </a:lnTo>
                  <a:lnTo>
                    <a:pt x="568273" y="81452"/>
                  </a:lnTo>
                  <a:lnTo>
                    <a:pt x="560656" y="51929"/>
                  </a:lnTo>
                  <a:close/>
                </a:path>
                <a:path w="606425" h="119379">
                  <a:moveTo>
                    <a:pt x="555598" y="32325"/>
                  </a:moveTo>
                  <a:lnTo>
                    <a:pt x="540802" y="32325"/>
                  </a:lnTo>
                  <a:lnTo>
                    <a:pt x="527286" y="82091"/>
                  </a:lnTo>
                  <a:lnTo>
                    <a:pt x="524568" y="92867"/>
                  </a:lnTo>
                  <a:lnTo>
                    <a:pt x="522888" y="99614"/>
                  </a:lnTo>
                  <a:lnTo>
                    <a:pt x="535138" y="99614"/>
                  </a:lnTo>
                  <a:lnTo>
                    <a:pt x="547681" y="51929"/>
                  </a:lnTo>
                  <a:lnTo>
                    <a:pt x="560656" y="51929"/>
                  </a:lnTo>
                  <a:lnTo>
                    <a:pt x="555598" y="32325"/>
                  </a:lnTo>
                  <a:close/>
                </a:path>
                <a:path w="606425" h="119379">
                  <a:moveTo>
                    <a:pt x="605983" y="32325"/>
                  </a:moveTo>
                  <a:lnTo>
                    <a:pt x="591987" y="32325"/>
                  </a:lnTo>
                  <a:lnTo>
                    <a:pt x="572552" y="97856"/>
                  </a:lnTo>
                  <a:lnTo>
                    <a:pt x="585507" y="97856"/>
                  </a:lnTo>
                  <a:lnTo>
                    <a:pt x="605983" y="323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8567991" y="6986081"/>
              <a:ext cx="3183890" cy="624840"/>
            </a:xfrm>
            <a:custGeom>
              <a:avLst/>
              <a:gdLst/>
              <a:ahLst/>
              <a:cxnLst/>
              <a:rect l="l" t="t" r="r" b="b"/>
              <a:pathLst>
                <a:path w="3183890" h="624840">
                  <a:moveTo>
                    <a:pt x="0" y="0"/>
                  </a:moveTo>
                  <a:lnTo>
                    <a:pt x="3183713" y="0"/>
                  </a:lnTo>
                  <a:lnTo>
                    <a:pt x="3183713" y="624738"/>
                  </a:lnTo>
                  <a:lnTo>
                    <a:pt x="0" y="624738"/>
                  </a:lnTo>
                  <a:lnTo>
                    <a:pt x="0" y="0"/>
                  </a:lnTo>
                  <a:close/>
                </a:path>
                <a:path w="3183890" h="624840">
                  <a:moveTo>
                    <a:pt x="0" y="92174"/>
                  </a:moveTo>
                  <a:lnTo>
                    <a:pt x="3183713" y="92174"/>
                  </a:lnTo>
                  <a:lnTo>
                    <a:pt x="3183713" y="624738"/>
                  </a:lnTo>
                  <a:lnTo>
                    <a:pt x="0" y="624738"/>
                  </a:lnTo>
                  <a:lnTo>
                    <a:pt x="0" y="92174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8701" y="7190914"/>
              <a:ext cx="163792" cy="1536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75131" y="7219957"/>
              <a:ext cx="1305379" cy="15378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8701" y="7375260"/>
              <a:ext cx="163792" cy="1536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2970" y="7404226"/>
              <a:ext cx="2924907" cy="15386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589018" y="7938550"/>
              <a:ext cx="3194050" cy="870585"/>
            </a:xfrm>
            <a:custGeom>
              <a:avLst/>
              <a:gdLst/>
              <a:ahLst/>
              <a:cxnLst/>
              <a:rect l="l" t="t" r="r" b="b"/>
              <a:pathLst>
                <a:path w="3194050" h="870584">
                  <a:moveTo>
                    <a:pt x="0" y="0"/>
                  </a:moveTo>
                  <a:lnTo>
                    <a:pt x="3193950" y="0"/>
                  </a:lnTo>
                  <a:lnTo>
                    <a:pt x="3193950" y="870536"/>
                  </a:lnTo>
                  <a:lnTo>
                    <a:pt x="0" y="870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589018" y="7938551"/>
              <a:ext cx="3194050" cy="870585"/>
            </a:xfrm>
            <a:custGeom>
              <a:avLst/>
              <a:gdLst/>
              <a:ahLst/>
              <a:cxnLst/>
              <a:rect l="l" t="t" r="r" b="b"/>
              <a:pathLst>
                <a:path w="3194050" h="870584">
                  <a:moveTo>
                    <a:pt x="0" y="0"/>
                  </a:moveTo>
                  <a:lnTo>
                    <a:pt x="3193950" y="0"/>
                  </a:lnTo>
                  <a:lnTo>
                    <a:pt x="3193950" y="870536"/>
                  </a:lnTo>
                  <a:lnTo>
                    <a:pt x="0" y="870536"/>
                  </a:lnTo>
                  <a:lnTo>
                    <a:pt x="0" y="0"/>
                  </a:lnTo>
                  <a:close/>
                </a:path>
              </a:pathLst>
            </a:custGeom>
            <a:ln w="10241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799386" y="8010562"/>
              <a:ext cx="790575" cy="152400"/>
            </a:xfrm>
            <a:custGeom>
              <a:avLst/>
              <a:gdLst/>
              <a:ahLst/>
              <a:cxnLst/>
              <a:rect l="l" t="t" r="r" b="b"/>
              <a:pathLst>
                <a:path w="790575" h="152400">
                  <a:moveTo>
                    <a:pt x="52011" y="0"/>
                  </a:moveTo>
                  <a:lnTo>
                    <a:pt x="0" y="0"/>
                  </a:lnTo>
                  <a:lnTo>
                    <a:pt x="0" y="117298"/>
                  </a:lnTo>
                  <a:lnTo>
                    <a:pt x="15514" y="117298"/>
                  </a:lnTo>
                  <a:lnTo>
                    <a:pt x="15514" y="69611"/>
                  </a:lnTo>
                  <a:lnTo>
                    <a:pt x="45585" y="69611"/>
                  </a:lnTo>
                  <a:lnTo>
                    <a:pt x="82626" y="55768"/>
                  </a:lnTo>
                  <a:lnTo>
                    <a:pt x="15514" y="55768"/>
                  </a:lnTo>
                  <a:lnTo>
                    <a:pt x="15514" y="13841"/>
                  </a:lnTo>
                  <a:lnTo>
                    <a:pt x="83938" y="13841"/>
                  </a:lnTo>
                  <a:lnTo>
                    <a:pt x="83560" y="13069"/>
                  </a:lnTo>
                  <a:lnTo>
                    <a:pt x="80429" y="9295"/>
                  </a:lnTo>
                  <a:lnTo>
                    <a:pt x="72645" y="3907"/>
                  </a:lnTo>
                  <a:lnTo>
                    <a:pt x="67819" y="2080"/>
                  </a:lnTo>
                  <a:lnTo>
                    <a:pt x="62061" y="1120"/>
                  </a:lnTo>
                  <a:lnTo>
                    <a:pt x="57955" y="373"/>
                  </a:lnTo>
                  <a:lnTo>
                    <a:pt x="52011" y="0"/>
                  </a:lnTo>
                  <a:close/>
                </a:path>
                <a:path w="790575" h="152400">
                  <a:moveTo>
                    <a:pt x="83938" y="13841"/>
                  </a:moveTo>
                  <a:lnTo>
                    <a:pt x="52543" y="13841"/>
                  </a:lnTo>
                  <a:lnTo>
                    <a:pt x="57368" y="14189"/>
                  </a:lnTo>
                  <a:lnTo>
                    <a:pt x="59982" y="14881"/>
                  </a:lnTo>
                  <a:lnTo>
                    <a:pt x="64033" y="16003"/>
                  </a:lnTo>
                  <a:lnTo>
                    <a:pt x="67299" y="18309"/>
                  </a:lnTo>
                  <a:lnTo>
                    <a:pt x="72257" y="25297"/>
                  </a:lnTo>
                  <a:lnTo>
                    <a:pt x="73497" y="29498"/>
                  </a:lnTo>
                  <a:lnTo>
                    <a:pt x="73497" y="41179"/>
                  </a:lnTo>
                  <a:lnTo>
                    <a:pt x="71390" y="46433"/>
                  </a:lnTo>
                  <a:lnTo>
                    <a:pt x="62967" y="53901"/>
                  </a:lnTo>
                  <a:lnTo>
                    <a:pt x="55849" y="55768"/>
                  </a:lnTo>
                  <a:lnTo>
                    <a:pt x="82626" y="55768"/>
                  </a:lnTo>
                  <a:lnTo>
                    <a:pt x="84139" y="53781"/>
                  </a:lnTo>
                  <a:lnTo>
                    <a:pt x="87113" y="47737"/>
                  </a:lnTo>
                  <a:lnTo>
                    <a:pt x="88898" y="41119"/>
                  </a:lnTo>
                  <a:lnTo>
                    <a:pt x="89493" y="33925"/>
                  </a:lnTo>
                  <a:lnTo>
                    <a:pt x="89493" y="28111"/>
                  </a:lnTo>
                  <a:lnTo>
                    <a:pt x="88306" y="22777"/>
                  </a:lnTo>
                  <a:lnTo>
                    <a:pt x="83938" y="13841"/>
                  </a:lnTo>
                  <a:close/>
                </a:path>
                <a:path w="790575" h="152400">
                  <a:moveTo>
                    <a:pt x="124842" y="0"/>
                  </a:moveTo>
                  <a:lnTo>
                    <a:pt x="110445" y="0"/>
                  </a:lnTo>
                  <a:lnTo>
                    <a:pt x="110445" y="117298"/>
                  </a:lnTo>
                  <a:lnTo>
                    <a:pt x="124842" y="117298"/>
                  </a:lnTo>
                  <a:lnTo>
                    <a:pt x="124842" y="0"/>
                  </a:lnTo>
                  <a:close/>
                </a:path>
                <a:path w="790575" h="152400">
                  <a:moveTo>
                    <a:pt x="207343" y="42326"/>
                  </a:moveTo>
                  <a:lnTo>
                    <a:pt x="182558" y="42326"/>
                  </a:lnTo>
                  <a:lnTo>
                    <a:pt x="188024" y="43953"/>
                  </a:lnTo>
                  <a:lnTo>
                    <a:pt x="194423" y="49607"/>
                  </a:lnTo>
                  <a:lnTo>
                    <a:pt x="195781" y="53741"/>
                  </a:lnTo>
                  <a:lnTo>
                    <a:pt x="195701" y="63370"/>
                  </a:lnTo>
                  <a:lnTo>
                    <a:pt x="191008" y="64760"/>
                  </a:lnTo>
                  <a:lnTo>
                    <a:pt x="185165" y="66050"/>
                  </a:lnTo>
                  <a:lnTo>
                    <a:pt x="178172" y="67240"/>
                  </a:lnTo>
                  <a:lnTo>
                    <a:pt x="170030" y="68331"/>
                  </a:lnTo>
                  <a:lnTo>
                    <a:pt x="164324" y="69024"/>
                  </a:lnTo>
                  <a:lnTo>
                    <a:pt x="160059" y="69744"/>
                  </a:lnTo>
                  <a:lnTo>
                    <a:pt x="136599" y="90733"/>
                  </a:lnTo>
                  <a:lnTo>
                    <a:pt x="136599" y="101989"/>
                  </a:lnTo>
                  <a:lnTo>
                    <a:pt x="139104" y="107816"/>
                  </a:lnTo>
                  <a:lnTo>
                    <a:pt x="149128" y="116939"/>
                  </a:lnTo>
                  <a:lnTo>
                    <a:pt x="156300" y="119218"/>
                  </a:lnTo>
                  <a:lnTo>
                    <a:pt x="171282" y="119218"/>
                  </a:lnTo>
                  <a:lnTo>
                    <a:pt x="176573" y="118285"/>
                  </a:lnTo>
                  <a:lnTo>
                    <a:pt x="186438" y="114551"/>
                  </a:lnTo>
                  <a:lnTo>
                    <a:pt x="191569" y="111351"/>
                  </a:lnTo>
                  <a:lnTo>
                    <a:pt x="195584" y="107937"/>
                  </a:lnTo>
                  <a:lnTo>
                    <a:pt x="163471" y="107937"/>
                  </a:lnTo>
                  <a:lnTo>
                    <a:pt x="159218" y="106657"/>
                  </a:lnTo>
                  <a:lnTo>
                    <a:pt x="153407" y="101536"/>
                  </a:lnTo>
                  <a:lnTo>
                    <a:pt x="152050" y="98548"/>
                  </a:lnTo>
                  <a:lnTo>
                    <a:pt x="151954" y="91987"/>
                  </a:lnTo>
                  <a:lnTo>
                    <a:pt x="152620" y="89707"/>
                  </a:lnTo>
                  <a:lnTo>
                    <a:pt x="182639" y="78599"/>
                  </a:lnTo>
                  <a:lnTo>
                    <a:pt x="190475" y="76785"/>
                  </a:lnTo>
                  <a:lnTo>
                    <a:pt x="195701" y="74651"/>
                  </a:lnTo>
                  <a:lnTo>
                    <a:pt x="210257" y="74651"/>
                  </a:lnTo>
                  <a:lnTo>
                    <a:pt x="210130" y="53741"/>
                  </a:lnTo>
                  <a:lnTo>
                    <a:pt x="210018" y="51661"/>
                  </a:lnTo>
                  <a:lnTo>
                    <a:pt x="209538" y="49207"/>
                  </a:lnTo>
                  <a:lnTo>
                    <a:pt x="208685" y="45260"/>
                  </a:lnTo>
                  <a:lnTo>
                    <a:pt x="207343" y="42326"/>
                  </a:lnTo>
                  <a:close/>
                </a:path>
                <a:path w="790575" h="152400">
                  <a:moveTo>
                    <a:pt x="211145" y="106817"/>
                  </a:moveTo>
                  <a:lnTo>
                    <a:pt x="196902" y="106817"/>
                  </a:lnTo>
                  <a:lnTo>
                    <a:pt x="197327" y="110817"/>
                  </a:lnTo>
                  <a:lnTo>
                    <a:pt x="198287" y="114311"/>
                  </a:lnTo>
                  <a:lnTo>
                    <a:pt x="199779" y="117298"/>
                  </a:lnTo>
                  <a:lnTo>
                    <a:pt x="214816" y="117298"/>
                  </a:lnTo>
                  <a:lnTo>
                    <a:pt x="213004" y="114044"/>
                  </a:lnTo>
                  <a:lnTo>
                    <a:pt x="211790" y="110644"/>
                  </a:lnTo>
                  <a:lnTo>
                    <a:pt x="211176" y="107096"/>
                  </a:lnTo>
                  <a:lnTo>
                    <a:pt x="211145" y="106817"/>
                  </a:lnTo>
                  <a:close/>
                </a:path>
                <a:path w="790575" h="152400">
                  <a:moveTo>
                    <a:pt x="210257" y="74651"/>
                  </a:moveTo>
                  <a:lnTo>
                    <a:pt x="195701" y="74651"/>
                  </a:lnTo>
                  <a:lnTo>
                    <a:pt x="195596" y="86934"/>
                  </a:lnTo>
                  <a:lnTo>
                    <a:pt x="194929" y="91081"/>
                  </a:lnTo>
                  <a:lnTo>
                    <a:pt x="191355" y="98548"/>
                  </a:lnTo>
                  <a:lnTo>
                    <a:pt x="188183" y="101869"/>
                  </a:lnTo>
                  <a:lnTo>
                    <a:pt x="179546" y="106723"/>
                  </a:lnTo>
                  <a:lnTo>
                    <a:pt x="174614" y="107937"/>
                  </a:lnTo>
                  <a:lnTo>
                    <a:pt x="195584" y="107937"/>
                  </a:lnTo>
                  <a:lnTo>
                    <a:pt x="196902" y="106817"/>
                  </a:lnTo>
                  <a:lnTo>
                    <a:pt x="211145" y="106817"/>
                  </a:lnTo>
                  <a:lnTo>
                    <a:pt x="210774" y="103513"/>
                  </a:lnTo>
                  <a:lnTo>
                    <a:pt x="210487" y="98085"/>
                  </a:lnTo>
                  <a:lnTo>
                    <a:pt x="210342" y="91987"/>
                  </a:lnTo>
                  <a:lnTo>
                    <a:pt x="210257" y="74651"/>
                  </a:lnTo>
                  <a:close/>
                </a:path>
                <a:path w="790575" h="152400">
                  <a:moveTo>
                    <a:pt x="184638" y="30405"/>
                  </a:moveTo>
                  <a:lnTo>
                    <a:pt x="170083" y="30405"/>
                  </a:lnTo>
                  <a:lnTo>
                    <a:pt x="163657" y="31404"/>
                  </a:lnTo>
                  <a:lnTo>
                    <a:pt x="139078" y="56568"/>
                  </a:lnTo>
                  <a:lnTo>
                    <a:pt x="153154" y="58489"/>
                  </a:lnTo>
                  <a:lnTo>
                    <a:pt x="154699" y="52461"/>
                  </a:lnTo>
                  <a:lnTo>
                    <a:pt x="157086" y="48261"/>
                  </a:lnTo>
                  <a:lnTo>
                    <a:pt x="163537" y="43514"/>
                  </a:lnTo>
                  <a:lnTo>
                    <a:pt x="168536" y="42326"/>
                  </a:lnTo>
                  <a:lnTo>
                    <a:pt x="207343" y="42326"/>
                  </a:lnTo>
                  <a:lnTo>
                    <a:pt x="207191" y="41993"/>
                  </a:lnTo>
                  <a:lnTo>
                    <a:pt x="202926" y="36818"/>
                  </a:lnTo>
                  <a:lnTo>
                    <a:pt x="199594" y="34672"/>
                  </a:lnTo>
                  <a:lnTo>
                    <a:pt x="190530" y="31258"/>
                  </a:lnTo>
                  <a:lnTo>
                    <a:pt x="184638" y="30405"/>
                  </a:lnTo>
                  <a:close/>
                </a:path>
                <a:path w="790575" h="152400">
                  <a:moveTo>
                    <a:pt x="231371" y="136502"/>
                  </a:moveTo>
                  <a:lnTo>
                    <a:pt x="232970" y="150023"/>
                  </a:lnTo>
                  <a:lnTo>
                    <a:pt x="236383" y="151197"/>
                  </a:lnTo>
                  <a:lnTo>
                    <a:pt x="239475" y="151784"/>
                  </a:lnTo>
                  <a:lnTo>
                    <a:pt x="246834" y="151784"/>
                  </a:lnTo>
                  <a:lnTo>
                    <a:pt x="250779" y="150676"/>
                  </a:lnTo>
                  <a:lnTo>
                    <a:pt x="257390" y="146249"/>
                  </a:lnTo>
                  <a:lnTo>
                    <a:pt x="260323" y="142769"/>
                  </a:lnTo>
                  <a:lnTo>
                    <a:pt x="263024" y="137782"/>
                  </a:lnTo>
                  <a:lnTo>
                    <a:pt x="237262" y="137782"/>
                  </a:lnTo>
                  <a:lnTo>
                    <a:pt x="234518" y="137354"/>
                  </a:lnTo>
                  <a:lnTo>
                    <a:pt x="231371" y="136502"/>
                  </a:lnTo>
                  <a:close/>
                </a:path>
                <a:path w="790575" h="152400">
                  <a:moveTo>
                    <a:pt x="240968" y="32325"/>
                  </a:moveTo>
                  <a:lnTo>
                    <a:pt x="225452" y="32325"/>
                  </a:lnTo>
                  <a:lnTo>
                    <a:pt x="257684" y="117458"/>
                  </a:lnTo>
                  <a:lnTo>
                    <a:pt x="257021" y="119218"/>
                  </a:lnTo>
                  <a:lnTo>
                    <a:pt x="242807" y="137782"/>
                  </a:lnTo>
                  <a:lnTo>
                    <a:pt x="263024" y="137782"/>
                  </a:lnTo>
                  <a:lnTo>
                    <a:pt x="264801" y="134500"/>
                  </a:lnTo>
                  <a:lnTo>
                    <a:pt x="267493" y="128073"/>
                  </a:lnTo>
                  <a:lnTo>
                    <a:pt x="277511" y="101216"/>
                  </a:lnTo>
                  <a:lnTo>
                    <a:pt x="264801" y="101216"/>
                  </a:lnTo>
                  <a:lnTo>
                    <a:pt x="262989" y="94334"/>
                  </a:lnTo>
                  <a:lnTo>
                    <a:pt x="260935" y="87773"/>
                  </a:lnTo>
                  <a:lnTo>
                    <a:pt x="258643" y="81532"/>
                  </a:lnTo>
                  <a:lnTo>
                    <a:pt x="240968" y="32325"/>
                  </a:lnTo>
                  <a:close/>
                </a:path>
                <a:path w="790575" h="152400">
                  <a:moveTo>
                    <a:pt x="329902" y="30405"/>
                  </a:moveTo>
                  <a:lnTo>
                    <a:pt x="290965" y="65233"/>
                  </a:lnTo>
                  <a:lnTo>
                    <a:pt x="290294" y="74651"/>
                  </a:lnTo>
                  <a:lnTo>
                    <a:pt x="290321" y="76785"/>
                  </a:lnTo>
                  <a:lnTo>
                    <a:pt x="307091" y="112759"/>
                  </a:lnTo>
                  <a:lnTo>
                    <a:pt x="330701" y="119218"/>
                  </a:lnTo>
                  <a:lnTo>
                    <a:pt x="340567" y="119218"/>
                  </a:lnTo>
                  <a:lnTo>
                    <a:pt x="348670" y="116818"/>
                  </a:lnTo>
                  <a:lnTo>
                    <a:pt x="361147" y="107377"/>
                  </a:lnTo>
                  <a:lnTo>
                    <a:pt x="323691" y="107377"/>
                  </a:lnTo>
                  <a:lnTo>
                    <a:pt x="317773" y="104896"/>
                  </a:lnTo>
                  <a:lnTo>
                    <a:pt x="308282" y="94975"/>
                  </a:lnTo>
                  <a:lnTo>
                    <a:pt x="305760" y="88146"/>
                  </a:lnTo>
                  <a:lnTo>
                    <a:pt x="305640" y="87773"/>
                  </a:lnTo>
                  <a:lnTo>
                    <a:pt x="305109" y="78492"/>
                  </a:lnTo>
                  <a:lnTo>
                    <a:pt x="368451" y="78492"/>
                  </a:lnTo>
                  <a:lnTo>
                    <a:pt x="368532" y="74651"/>
                  </a:lnTo>
                  <a:lnTo>
                    <a:pt x="367988" y="66650"/>
                  </a:lnTo>
                  <a:lnTo>
                    <a:pt x="305908" y="66650"/>
                  </a:lnTo>
                  <a:lnTo>
                    <a:pt x="306390" y="59236"/>
                  </a:lnTo>
                  <a:lnTo>
                    <a:pt x="308881" y="53315"/>
                  </a:lnTo>
                  <a:lnTo>
                    <a:pt x="317893" y="44460"/>
                  </a:lnTo>
                  <a:lnTo>
                    <a:pt x="323452" y="42246"/>
                  </a:lnTo>
                  <a:lnTo>
                    <a:pt x="357913" y="42246"/>
                  </a:lnTo>
                  <a:lnTo>
                    <a:pt x="357736" y="42006"/>
                  </a:lnTo>
                  <a:lnTo>
                    <a:pt x="351947" y="36930"/>
                  </a:lnTo>
                  <a:lnTo>
                    <a:pt x="345379" y="33305"/>
                  </a:lnTo>
                  <a:lnTo>
                    <a:pt x="338030" y="31130"/>
                  </a:lnTo>
                  <a:lnTo>
                    <a:pt x="329902" y="30405"/>
                  </a:lnTo>
                  <a:close/>
                </a:path>
                <a:path w="790575" h="152400">
                  <a:moveTo>
                    <a:pt x="353176" y="89933"/>
                  </a:moveTo>
                  <a:lnTo>
                    <a:pt x="350989" y="96015"/>
                  </a:lnTo>
                  <a:lnTo>
                    <a:pt x="348030" y="100443"/>
                  </a:lnTo>
                  <a:lnTo>
                    <a:pt x="340567" y="105990"/>
                  </a:lnTo>
                  <a:lnTo>
                    <a:pt x="336061" y="107377"/>
                  </a:lnTo>
                  <a:lnTo>
                    <a:pt x="361147" y="107377"/>
                  </a:lnTo>
                  <a:lnTo>
                    <a:pt x="361359" y="107217"/>
                  </a:lnTo>
                  <a:lnTo>
                    <a:pt x="365712" y="100443"/>
                  </a:lnTo>
                  <a:lnTo>
                    <a:pt x="368051" y="91774"/>
                  </a:lnTo>
                  <a:lnTo>
                    <a:pt x="353176" y="89933"/>
                  </a:lnTo>
                  <a:close/>
                </a:path>
                <a:path w="790575" h="152400">
                  <a:moveTo>
                    <a:pt x="303269" y="32325"/>
                  </a:moveTo>
                  <a:lnTo>
                    <a:pt x="288875" y="32325"/>
                  </a:lnTo>
                  <a:lnTo>
                    <a:pt x="268427" y="88146"/>
                  </a:lnTo>
                  <a:lnTo>
                    <a:pt x="266453" y="94602"/>
                  </a:lnTo>
                  <a:lnTo>
                    <a:pt x="264801" y="101216"/>
                  </a:lnTo>
                  <a:lnTo>
                    <a:pt x="277511" y="101216"/>
                  </a:lnTo>
                  <a:lnTo>
                    <a:pt x="290965" y="65233"/>
                  </a:lnTo>
                  <a:lnTo>
                    <a:pt x="292993" y="56488"/>
                  </a:lnTo>
                  <a:lnTo>
                    <a:pt x="296442" y="48767"/>
                  </a:lnTo>
                  <a:lnTo>
                    <a:pt x="297814" y="46913"/>
                  </a:lnTo>
                  <a:lnTo>
                    <a:pt x="303269" y="32325"/>
                  </a:lnTo>
                  <a:close/>
                </a:path>
                <a:path w="790575" h="152400">
                  <a:moveTo>
                    <a:pt x="357913" y="42246"/>
                  </a:moveTo>
                  <a:lnTo>
                    <a:pt x="337367" y="42246"/>
                  </a:lnTo>
                  <a:lnTo>
                    <a:pt x="343311" y="45020"/>
                  </a:lnTo>
                  <a:lnTo>
                    <a:pt x="347898" y="50567"/>
                  </a:lnTo>
                  <a:lnTo>
                    <a:pt x="350884" y="54141"/>
                  </a:lnTo>
                  <a:lnTo>
                    <a:pt x="352695" y="59502"/>
                  </a:lnTo>
                  <a:lnTo>
                    <a:pt x="353336" y="66650"/>
                  </a:lnTo>
                  <a:lnTo>
                    <a:pt x="367988" y="66650"/>
                  </a:lnTo>
                  <a:lnTo>
                    <a:pt x="367857" y="64720"/>
                  </a:lnTo>
                  <a:lnTo>
                    <a:pt x="365832" y="55968"/>
                  </a:lnTo>
                  <a:lnTo>
                    <a:pt x="362458" y="48397"/>
                  </a:lnTo>
                  <a:lnTo>
                    <a:pt x="357913" y="42246"/>
                  </a:lnTo>
                  <a:close/>
                </a:path>
                <a:path w="790575" h="152400">
                  <a:moveTo>
                    <a:pt x="297814" y="46913"/>
                  </a:moveTo>
                  <a:lnTo>
                    <a:pt x="296442" y="48767"/>
                  </a:lnTo>
                  <a:lnTo>
                    <a:pt x="292993" y="56488"/>
                  </a:lnTo>
                  <a:lnTo>
                    <a:pt x="290965" y="65233"/>
                  </a:lnTo>
                  <a:lnTo>
                    <a:pt x="297814" y="46913"/>
                  </a:lnTo>
                  <a:close/>
                </a:path>
                <a:path w="790575" h="152400">
                  <a:moveTo>
                    <a:pt x="410198" y="32325"/>
                  </a:moveTo>
                  <a:lnTo>
                    <a:pt x="397243" y="32325"/>
                  </a:lnTo>
                  <a:lnTo>
                    <a:pt x="397243" y="117298"/>
                  </a:lnTo>
                  <a:lnTo>
                    <a:pt x="411638" y="117298"/>
                  </a:lnTo>
                  <a:lnTo>
                    <a:pt x="411638" y="66730"/>
                  </a:lnTo>
                  <a:lnTo>
                    <a:pt x="412440" y="61130"/>
                  </a:lnTo>
                  <a:lnTo>
                    <a:pt x="415104" y="52647"/>
                  </a:lnTo>
                  <a:lnTo>
                    <a:pt x="416890" y="50021"/>
                  </a:lnTo>
                  <a:lnTo>
                    <a:pt x="421902" y="46234"/>
                  </a:lnTo>
                  <a:lnTo>
                    <a:pt x="424728" y="45286"/>
                  </a:lnTo>
                  <a:lnTo>
                    <a:pt x="439589" y="45286"/>
                  </a:lnTo>
                  <a:lnTo>
                    <a:pt x="410198" y="45206"/>
                  </a:lnTo>
                  <a:lnTo>
                    <a:pt x="410198" y="32325"/>
                  </a:lnTo>
                  <a:close/>
                </a:path>
                <a:path w="790575" h="152400">
                  <a:moveTo>
                    <a:pt x="445068" y="0"/>
                  </a:moveTo>
                  <a:lnTo>
                    <a:pt x="428274" y="0"/>
                  </a:lnTo>
                  <a:lnTo>
                    <a:pt x="441362" y="33793"/>
                  </a:lnTo>
                  <a:lnTo>
                    <a:pt x="443390" y="35045"/>
                  </a:lnTo>
                  <a:lnTo>
                    <a:pt x="442635" y="37080"/>
                  </a:lnTo>
                  <a:lnTo>
                    <a:pt x="473702" y="117298"/>
                  </a:lnTo>
                  <a:lnTo>
                    <a:pt x="489616" y="117298"/>
                  </a:lnTo>
                  <a:lnTo>
                    <a:pt x="494658" y="104416"/>
                  </a:lnTo>
                  <a:lnTo>
                    <a:pt x="481698" y="104416"/>
                  </a:lnTo>
                  <a:lnTo>
                    <a:pt x="480046" y="98442"/>
                  </a:lnTo>
                  <a:lnTo>
                    <a:pt x="477992" y="92041"/>
                  </a:lnTo>
                  <a:lnTo>
                    <a:pt x="445068" y="0"/>
                  </a:lnTo>
                  <a:close/>
                </a:path>
                <a:path w="790575" h="152400">
                  <a:moveTo>
                    <a:pt x="535523" y="0"/>
                  </a:moveTo>
                  <a:lnTo>
                    <a:pt x="519687" y="0"/>
                  </a:lnTo>
                  <a:lnTo>
                    <a:pt x="488017" y="85213"/>
                  </a:lnTo>
                  <a:lnTo>
                    <a:pt x="485617" y="91613"/>
                  </a:lnTo>
                  <a:lnTo>
                    <a:pt x="483511" y="98016"/>
                  </a:lnTo>
                  <a:lnTo>
                    <a:pt x="481698" y="104416"/>
                  </a:lnTo>
                  <a:lnTo>
                    <a:pt x="494658" y="104416"/>
                  </a:lnTo>
                  <a:lnTo>
                    <a:pt x="535523" y="0"/>
                  </a:lnTo>
                  <a:close/>
                </a:path>
                <a:path w="790575" h="152400">
                  <a:moveTo>
                    <a:pt x="439589" y="45286"/>
                  </a:moveTo>
                  <a:lnTo>
                    <a:pt x="431393" y="45286"/>
                  </a:lnTo>
                  <a:lnTo>
                    <a:pt x="434912" y="46327"/>
                  </a:lnTo>
                  <a:lnTo>
                    <a:pt x="438431" y="48407"/>
                  </a:lnTo>
                  <a:lnTo>
                    <a:pt x="439589" y="45286"/>
                  </a:lnTo>
                  <a:close/>
                </a:path>
                <a:path w="790575" h="152400">
                  <a:moveTo>
                    <a:pt x="433445" y="30405"/>
                  </a:moveTo>
                  <a:lnTo>
                    <a:pt x="425235" y="30405"/>
                  </a:lnTo>
                  <a:lnTo>
                    <a:pt x="422155" y="31365"/>
                  </a:lnTo>
                  <a:lnTo>
                    <a:pt x="416557" y="35205"/>
                  </a:lnTo>
                  <a:lnTo>
                    <a:pt x="413505" y="39179"/>
                  </a:lnTo>
                  <a:lnTo>
                    <a:pt x="410198" y="45206"/>
                  </a:lnTo>
                  <a:lnTo>
                    <a:pt x="439619" y="45206"/>
                  </a:lnTo>
                  <a:lnTo>
                    <a:pt x="442635" y="37080"/>
                  </a:lnTo>
                  <a:lnTo>
                    <a:pt x="441362" y="33793"/>
                  </a:lnTo>
                  <a:lnTo>
                    <a:pt x="438378" y="31951"/>
                  </a:lnTo>
                  <a:lnTo>
                    <a:pt x="433445" y="30405"/>
                  </a:lnTo>
                  <a:close/>
                </a:path>
                <a:path w="790575" h="152400">
                  <a:moveTo>
                    <a:pt x="441362" y="33793"/>
                  </a:moveTo>
                  <a:lnTo>
                    <a:pt x="442635" y="37080"/>
                  </a:lnTo>
                  <a:lnTo>
                    <a:pt x="443390" y="35045"/>
                  </a:lnTo>
                  <a:lnTo>
                    <a:pt x="441362" y="33793"/>
                  </a:lnTo>
                  <a:close/>
                </a:path>
                <a:path w="790575" h="152400">
                  <a:moveTo>
                    <a:pt x="575671" y="0"/>
                  </a:moveTo>
                  <a:lnTo>
                    <a:pt x="561275" y="0"/>
                  </a:lnTo>
                  <a:lnTo>
                    <a:pt x="561275" y="16562"/>
                  </a:lnTo>
                  <a:lnTo>
                    <a:pt x="575671" y="16562"/>
                  </a:lnTo>
                  <a:lnTo>
                    <a:pt x="575671" y="0"/>
                  </a:lnTo>
                  <a:close/>
                </a:path>
                <a:path w="790575" h="152400">
                  <a:moveTo>
                    <a:pt x="575671" y="32325"/>
                  </a:moveTo>
                  <a:lnTo>
                    <a:pt x="561275" y="32325"/>
                  </a:lnTo>
                  <a:lnTo>
                    <a:pt x="561275" y="117298"/>
                  </a:lnTo>
                  <a:lnTo>
                    <a:pt x="575671" y="117298"/>
                  </a:lnTo>
                  <a:lnTo>
                    <a:pt x="575671" y="32325"/>
                  </a:lnTo>
                  <a:close/>
                </a:path>
                <a:path w="790575" h="152400">
                  <a:moveTo>
                    <a:pt x="637012" y="30405"/>
                  </a:moveTo>
                  <a:lnTo>
                    <a:pt x="603553" y="48768"/>
                  </a:lnTo>
                  <a:lnTo>
                    <a:pt x="597405" y="74651"/>
                  </a:lnTo>
                  <a:lnTo>
                    <a:pt x="597433" y="76785"/>
                  </a:lnTo>
                  <a:lnTo>
                    <a:pt x="614202" y="112760"/>
                  </a:lnTo>
                  <a:lnTo>
                    <a:pt x="637813" y="119218"/>
                  </a:lnTo>
                  <a:lnTo>
                    <a:pt x="647677" y="119218"/>
                  </a:lnTo>
                  <a:lnTo>
                    <a:pt x="655781" y="116818"/>
                  </a:lnTo>
                  <a:lnTo>
                    <a:pt x="668259" y="107377"/>
                  </a:lnTo>
                  <a:lnTo>
                    <a:pt x="630801" y="107377"/>
                  </a:lnTo>
                  <a:lnTo>
                    <a:pt x="624883" y="104896"/>
                  </a:lnTo>
                  <a:lnTo>
                    <a:pt x="615392" y="94975"/>
                  </a:lnTo>
                  <a:lnTo>
                    <a:pt x="612753" y="87828"/>
                  </a:lnTo>
                  <a:lnTo>
                    <a:pt x="612220" y="78492"/>
                  </a:lnTo>
                  <a:lnTo>
                    <a:pt x="675562" y="78492"/>
                  </a:lnTo>
                  <a:lnTo>
                    <a:pt x="675642" y="74651"/>
                  </a:lnTo>
                  <a:lnTo>
                    <a:pt x="675098" y="66650"/>
                  </a:lnTo>
                  <a:lnTo>
                    <a:pt x="613020" y="66650"/>
                  </a:lnTo>
                  <a:lnTo>
                    <a:pt x="613500" y="59236"/>
                  </a:lnTo>
                  <a:lnTo>
                    <a:pt x="615991" y="53315"/>
                  </a:lnTo>
                  <a:lnTo>
                    <a:pt x="625003" y="44460"/>
                  </a:lnTo>
                  <a:lnTo>
                    <a:pt x="630561" y="42246"/>
                  </a:lnTo>
                  <a:lnTo>
                    <a:pt x="665022" y="42246"/>
                  </a:lnTo>
                  <a:lnTo>
                    <a:pt x="664844" y="42006"/>
                  </a:lnTo>
                  <a:lnTo>
                    <a:pt x="659057" y="36930"/>
                  </a:lnTo>
                  <a:lnTo>
                    <a:pt x="652489" y="33305"/>
                  </a:lnTo>
                  <a:lnTo>
                    <a:pt x="645141" y="31130"/>
                  </a:lnTo>
                  <a:lnTo>
                    <a:pt x="637012" y="30405"/>
                  </a:lnTo>
                  <a:close/>
                </a:path>
                <a:path w="790575" h="152400">
                  <a:moveTo>
                    <a:pt x="688597" y="32325"/>
                  </a:moveTo>
                  <a:lnTo>
                    <a:pt x="673722" y="32325"/>
                  </a:lnTo>
                  <a:lnTo>
                    <a:pt x="699715" y="117298"/>
                  </a:lnTo>
                  <a:lnTo>
                    <a:pt x="714750" y="117298"/>
                  </a:lnTo>
                  <a:lnTo>
                    <a:pt x="719401" y="99616"/>
                  </a:lnTo>
                  <a:lnTo>
                    <a:pt x="707153" y="99616"/>
                  </a:lnTo>
                  <a:lnTo>
                    <a:pt x="688597" y="32325"/>
                  </a:lnTo>
                  <a:close/>
                </a:path>
                <a:path w="790575" h="152400">
                  <a:moveTo>
                    <a:pt x="744920" y="51927"/>
                  </a:moveTo>
                  <a:lnTo>
                    <a:pt x="731945" y="51927"/>
                  </a:lnTo>
                  <a:lnTo>
                    <a:pt x="735288" y="66650"/>
                  </a:lnTo>
                  <a:lnTo>
                    <a:pt x="748741" y="117298"/>
                  </a:lnTo>
                  <a:lnTo>
                    <a:pt x="763696" y="117298"/>
                  </a:lnTo>
                  <a:lnTo>
                    <a:pt x="769771" y="97856"/>
                  </a:lnTo>
                  <a:lnTo>
                    <a:pt x="756819" y="97856"/>
                  </a:lnTo>
                  <a:lnTo>
                    <a:pt x="752537" y="81452"/>
                  </a:lnTo>
                  <a:lnTo>
                    <a:pt x="744920" y="51927"/>
                  </a:lnTo>
                  <a:close/>
                </a:path>
                <a:path w="790575" h="152400">
                  <a:moveTo>
                    <a:pt x="660286" y="89933"/>
                  </a:moveTo>
                  <a:lnTo>
                    <a:pt x="658101" y="96015"/>
                  </a:lnTo>
                  <a:lnTo>
                    <a:pt x="655140" y="100443"/>
                  </a:lnTo>
                  <a:lnTo>
                    <a:pt x="647677" y="105990"/>
                  </a:lnTo>
                  <a:lnTo>
                    <a:pt x="643171" y="107377"/>
                  </a:lnTo>
                  <a:lnTo>
                    <a:pt x="668259" y="107377"/>
                  </a:lnTo>
                  <a:lnTo>
                    <a:pt x="668470" y="107217"/>
                  </a:lnTo>
                  <a:lnTo>
                    <a:pt x="672823" y="100443"/>
                  </a:lnTo>
                  <a:lnTo>
                    <a:pt x="675162" y="91774"/>
                  </a:lnTo>
                  <a:lnTo>
                    <a:pt x="660286" y="89933"/>
                  </a:lnTo>
                  <a:close/>
                </a:path>
                <a:path w="790575" h="152400">
                  <a:moveTo>
                    <a:pt x="739862" y="32325"/>
                  </a:moveTo>
                  <a:lnTo>
                    <a:pt x="725067" y="32325"/>
                  </a:lnTo>
                  <a:lnTo>
                    <a:pt x="711553" y="82092"/>
                  </a:lnTo>
                  <a:lnTo>
                    <a:pt x="707365" y="98709"/>
                  </a:lnTo>
                  <a:lnTo>
                    <a:pt x="707153" y="99616"/>
                  </a:lnTo>
                  <a:lnTo>
                    <a:pt x="719401" y="99616"/>
                  </a:lnTo>
                  <a:lnTo>
                    <a:pt x="731945" y="51927"/>
                  </a:lnTo>
                  <a:lnTo>
                    <a:pt x="744920" y="51927"/>
                  </a:lnTo>
                  <a:lnTo>
                    <a:pt x="739862" y="32325"/>
                  </a:lnTo>
                  <a:close/>
                </a:path>
                <a:path w="790575" h="152400">
                  <a:moveTo>
                    <a:pt x="790248" y="32325"/>
                  </a:moveTo>
                  <a:lnTo>
                    <a:pt x="776253" y="32325"/>
                  </a:lnTo>
                  <a:lnTo>
                    <a:pt x="761650" y="81612"/>
                  </a:lnTo>
                  <a:lnTo>
                    <a:pt x="756819" y="97856"/>
                  </a:lnTo>
                  <a:lnTo>
                    <a:pt x="769771" y="97856"/>
                  </a:lnTo>
                  <a:lnTo>
                    <a:pt x="790248" y="32325"/>
                  </a:lnTo>
                  <a:close/>
                </a:path>
                <a:path w="790575" h="152400">
                  <a:moveTo>
                    <a:pt x="665022" y="42246"/>
                  </a:moveTo>
                  <a:lnTo>
                    <a:pt x="644479" y="42246"/>
                  </a:lnTo>
                  <a:lnTo>
                    <a:pt x="650422" y="45020"/>
                  </a:lnTo>
                  <a:lnTo>
                    <a:pt x="655007" y="50567"/>
                  </a:lnTo>
                  <a:lnTo>
                    <a:pt x="657994" y="54142"/>
                  </a:lnTo>
                  <a:lnTo>
                    <a:pt x="659806" y="59502"/>
                  </a:lnTo>
                  <a:lnTo>
                    <a:pt x="660446" y="66650"/>
                  </a:lnTo>
                  <a:lnTo>
                    <a:pt x="675098" y="66650"/>
                  </a:lnTo>
                  <a:lnTo>
                    <a:pt x="674967" y="64720"/>
                  </a:lnTo>
                  <a:lnTo>
                    <a:pt x="672943" y="55968"/>
                  </a:lnTo>
                  <a:lnTo>
                    <a:pt x="669568" y="48397"/>
                  </a:lnTo>
                  <a:lnTo>
                    <a:pt x="665022" y="42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89018" y="8184350"/>
              <a:ext cx="3194050" cy="624840"/>
            </a:xfrm>
            <a:custGeom>
              <a:avLst/>
              <a:gdLst/>
              <a:ahLst/>
              <a:cxnLst/>
              <a:rect l="l" t="t" r="r" b="b"/>
              <a:pathLst>
                <a:path w="3194050" h="624840">
                  <a:moveTo>
                    <a:pt x="0" y="0"/>
                  </a:moveTo>
                  <a:lnTo>
                    <a:pt x="3193950" y="0"/>
                  </a:lnTo>
                  <a:lnTo>
                    <a:pt x="3193950" y="624738"/>
                  </a:lnTo>
                  <a:lnTo>
                    <a:pt x="0" y="624738"/>
                  </a:lnTo>
                  <a:lnTo>
                    <a:pt x="0" y="0"/>
                  </a:lnTo>
                  <a:close/>
                </a:path>
                <a:path w="3194050" h="624840">
                  <a:moveTo>
                    <a:pt x="0" y="92174"/>
                  </a:moveTo>
                  <a:lnTo>
                    <a:pt x="3193950" y="92174"/>
                  </a:lnTo>
                  <a:lnTo>
                    <a:pt x="3193950" y="624738"/>
                  </a:lnTo>
                  <a:lnTo>
                    <a:pt x="0" y="624738"/>
                  </a:lnTo>
                  <a:lnTo>
                    <a:pt x="0" y="92174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9967" y="8389181"/>
              <a:ext cx="163792" cy="1536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06395" y="8418225"/>
              <a:ext cx="1899127" cy="15378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9967" y="8573530"/>
              <a:ext cx="163792" cy="1536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4235" y="8602494"/>
              <a:ext cx="2924907" cy="15386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523815" y="3329827"/>
              <a:ext cx="3194050" cy="1075690"/>
            </a:xfrm>
            <a:custGeom>
              <a:avLst/>
              <a:gdLst/>
              <a:ahLst/>
              <a:cxnLst/>
              <a:rect l="l" t="t" r="r" b="b"/>
              <a:pathLst>
                <a:path w="3194050" h="1075689">
                  <a:moveTo>
                    <a:pt x="0" y="0"/>
                  </a:moveTo>
                  <a:lnTo>
                    <a:pt x="3193948" y="0"/>
                  </a:lnTo>
                  <a:lnTo>
                    <a:pt x="3193948" y="1075369"/>
                  </a:lnTo>
                  <a:lnTo>
                    <a:pt x="0" y="1075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523815" y="3329827"/>
              <a:ext cx="3194050" cy="1075690"/>
            </a:xfrm>
            <a:custGeom>
              <a:avLst/>
              <a:gdLst/>
              <a:ahLst/>
              <a:cxnLst/>
              <a:rect l="l" t="t" r="r" b="b"/>
              <a:pathLst>
                <a:path w="3194050" h="1075689">
                  <a:moveTo>
                    <a:pt x="0" y="0"/>
                  </a:moveTo>
                  <a:lnTo>
                    <a:pt x="3193949" y="0"/>
                  </a:lnTo>
                  <a:lnTo>
                    <a:pt x="3193949" y="1075369"/>
                  </a:lnTo>
                  <a:lnTo>
                    <a:pt x="0" y="1075369"/>
                  </a:lnTo>
                  <a:lnTo>
                    <a:pt x="0" y="0"/>
                  </a:lnTo>
                  <a:close/>
                </a:path>
              </a:pathLst>
            </a:custGeom>
            <a:ln w="10241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8801136" y="3584107"/>
              <a:ext cx="653415" cy="121920"/>
            </a:xfrm>
            <a:custGeom>
              <a:avLst/>
              <a:gdLst/>
              <a:ahLst/>
              <a:cxnLst/>
              <a:rect l="l" t="t" r="r" b="b"/>
              <a:pathLst>
                <a:path w="653415" h="121920">
                  <a:moveTo>
                    <a:pt x="56130" y="0"/>
                  </a:moveTo>
                  <a:lnTo>
                    <a:pt x="15661" y="16522"/>
                  </a:lnTo>
                  <a:lnTo>
                    <a:pt x="88" y="60810"/>
                  </a:lnTo>
                  <a:lnTo>
                    <a:pt x="0" y="62490"/>
                  </a:lnTo>
                  <a:lnTo>
                    <a:pt x="406" y="69870"/>
                  </a:lnTo>
                  <a:lnTo>
                    <a:pt x="20336" y="109011"/>
                  </a:lnTo>
                  <a:lnTo>
                    <a:pt x="56049" y="121378"/>
                  </a:lnTo>
                  <a:lnTo>
                    <a:pt x="63557" y="120926"/>
                  </a:lnTo>
                  <a:lnTo>
                    <a:pt x="92970" y="108096"/>
                  </a:lnTo>
                  <a:lnTo>
                    <a:pt x="55970" y="108096"/>
                  </a:lnTo>
                  <a:lnTo>
                    <a:pt x="47710" y="107326"/>
                  </a:lnTo>
                  <a:lnTo>
                    <a:pt x="18831" y="81442"/>
                  </a:lnTo>
                  <a:lnTo>
                    <a:pt x="15982" y="62490"/>
                  </a:lnTo>
                  <a:lnTo>
                    <a:pt x="16724" y="50195"/>
                  </a:lnTo>
                  <a:lnTo>
                    <a:pt x="40883" y="16192"/>
                  </a:lnTo>
                  <a:lnTo>
                    <a:pt x="56209" y="13361"/>
                  </a:lnTo>
                  <a:lnTo>
                    <a:pt x="92956" y="13361"/>
                  </a:lnTo>
                  <a:lnTo>
                    <a:pt x="91532" y="12024"/>
                  </a:lnTo>
                  <a:lnTo>
                    <a:pt x="85401" y="7762"/>
                  </a:lnTo>
                  <a:lnTo>
                    <a:pt x="78683" y="4366"/>
                  </a:lnTo>
                  <a:lnTo>
                    <a:pt x="71565" y="1940"/>
                  </a:lnTo>
                  <a:lnTo>
                    <a:pt x="64048" y="485"/>
                  </a:lnTo>
                  <a:lnTo>
                    <a:pt x="56130" y="0"/>
                  </a:lnTo>
                  <a:close/>
                </a:path>
                <a:path w="653415" h="121920">
                  <a:moveTo>
                    <a:pt x="92956" y="13361"/>
                  </a:moveTo>
                  <a:lnTo>
                    <a:pt x="63941" y="13361"/>
                  </a:lnTo>
                  <a:lnTo>
                    <a:pt x="70912" y="15321"/>
                  </a:lnTo>
                  <a:lnTo>
                    <a:pt x="83335" y="23163"/>
                  </a:lnTo>
                  <a:lnTo>
                    <a:pt x="96119" y="60810"/>
                  </a:lnTo>
                  <a:lnTo>
                    <a:pt x="95412" y="71486"/>
                  </a:lnTo>
                  <a:lnTo>
                    <a:pt x="71935" y="105016"/>
                  </a:lnTo>
                  <a:lnTo>
                    <a:pt x="55970" y="108096"/>
                  </a:lnTo>
                  <a:lnTo>
                    <a:pt x="92970" y="108096"/>
                  </a:lnTo>
                  <a:lnTo>
                    <a:pt x="111664" y="69575"/>
                  </a:lnTo>
                  <a:lnTo>
                    <a:pt x="112111" y="60810"/>
                  </a:lnTo>
                  <a:lnTo>
                    <a:pt x="111687" y="52320"/>
                  </a:lnTo>
                  <a:lnTo>
                    <a:pt x="96888" y="17052"/>
                  </a:lnTo>
                  <a:lnTo>
                    <a:pt x="92956" y="13361"/>
                  </a:lnTo>
                  <a:close/>
                </a:path>
                <a:path w="653415" h="121920">
                  <a:moveTo>
                    <a:pt x="152456" y="108736"/>
                  </a:moveTo>
                  <a:lnTo>
                    <a:pt x="138985" y="108736"/>
                  </a:lnTo>
                  <a:lnTo>
                    <a:pt x="143669" y="114232"/>
                  </a:lnTo>
                  <a:lnTo>
                    <a:pt x="149162" y="118158"/>
                  </a:lnTo>
                  <a:lnTo>
                    <a:pt x="155465" y="120513"/>
                  </a:lnTo>
                  <a:lnTo>
                    <a:pt x="162579" y="121298"/>
                  </a:lnTo>
                  <a:lnTo>
                    <a:pt x="169867" y="120553"/>
                  </a:lnTo>
                  <a:lnTo>
                    <a:pt x="176615" y="118317"/>
                  </a:lnTo>
                  <a:lnTo>
                    <a:pt x="182824" y="114592"/>
                  </a:lnTo>
                  <a:lnTo>
                    <a:pt x="188405" y="109456"/>
                  </a:lnTo>
                  <a:lnTo>
                    <a:pt x="153647" y="109456"/>
                  </a:lnTo>
                  <a:lnTo>
                    <a:pt x="152456" y="108736"/>
                  </a:lnTo>
                  <a:close/>
                </a:path>
                <a:path w="653415" h="121920">
                  <a:moveTo>
                    <a:pt x="140025" y="2078"/>
                  </a:moveTo>
                  <a:lnTo>
                    <a:pt x="125629" y="2078"/>
                  </a:lnTo>
                  <a:lnTo>
                    <a:pt x="125629" y="119378"/>
                  </a:lnTo>
                  <a:lnTo>
                    <a:pt x="138985" y="119378"/>
                  </a:lnTo>
                  <a:lnTo>
                    <a:pt x="138985" y="108736"/>
                  </a:lnTo>
                  <a:lnTo>
                    <a:pt x="152456" y="108736"/>
                  </a:lnTo>
                  <a:lnTo>
                    <a:pt x="147516" y="105750"/>
                  </a:lnTo>
                  <a:lnTo>
                    <a:pt x="140212" y="93800"/>
                  </a:lnTo>
                  <a:lnTo>
                    <a:pt x="138825" y="86440"/>
                  </a:lnTo>
                  <a:lnTo>
                    <a:pt x="138825" y="65902"/>
                  </a:lnTo>
                  <a:lnTo>
                    <a:pt x="141117" y="57994"/>
                  </a:lnTo>
                  <a:lnTo>
                    <a:pt x="150289" y="47059"/>
                  </a:lnTo>
                  <a:lnTo>
                    <a:pt x="155728" y="44326"/>
                  </a:lnTo>
                  <a:lnTo>
                    <a:pt x="189493" y="44326"/>
                  </a:lnTo>
                  <a:lnTo>
                    <a:pt x="189177" y="43926"/>
                  </a:lnTo>
                  <a:lnTo>
                    <a:pt x="140025" y="43926"/>
                  </a:lnTo>
                  <a:lnTo>
                    <a:pt x="140025" y="2078"/>
                  </a:lnTo>
                  <a:close/>
                </a:path>
                <a:path w="653415" h="121920">
                  <a:moveTo>
                    <a:pt x="189493" y="44326"/>
                  </a:moveTo>
                  <a:lnTo>
                    <a:pt x="168256" y="44326"/>
                  </a:lnTo>
                  <a:lnTo>
                    <a:pt x="173575" y="46968"/>
                  </a:lnTo>
                  <a:lnTo>
                    <a:pt x="177974" y="52247"/>
                  </a:lnTo>
                  <a:lnTo>
                    <a:pt x="184573" y="87640"/>
                  </a:lnTo>
                  <a:lnTo>
                    <a:pt x="182281" y="95787"/>
                  </a:lnTo>
                  <a:lnTo>
                    <a:pt x="173109" y="106723"/>
                  </a:lnTo>
                  <a:lnTo>
                    <a:pt x="167671" y="109456"/>
                  </a:lnTo>
                  <a:lnTo>
                    <a:pt x="188405" y="109456"/>
                  </a:lnTo>
                  <a:lnTo>
                    <a:pt x="199223" y="69035"/>
                  </a:lnTo>
                  <a:lnTo>
                    <a:pt x="198435" y="63717"/>
                  </a:lnTo>
                  <a:lnTo>
                    <a:pt x="195023" y="52941"/>
                  </a:lnTo>
                  <a:lnTo>
                    <a:pt x="192663" y="48340"/>
                  </a:lnTo>
                  <a:lnTo>
                    <a:pt x="189493" y="44326"/>
                  </a:lnTo>
                  <a:close/>
                </a:path>
                <a:path w="653415" h="121920">
                  <a:moveTo>
                    <a:pt x="168524" y="32485"/>
                  </a:moveTo>
                  <a:lnTo>
                    <a:pt x="163299" y="32485"/>
                  </a:lnTo>
                  <a:lnTo>
                    <a:pt x="156536" y="33200"/>
                  </a:lnTo>
                  <a:lnTo>
                    <a:pt x="150403" y="35345"/>
                  </a:lnTo>
                  <a:lnTo>
                    <a:pt x="144900" y="38921"/>
                  </a:lnTo>
                  <a:lnTo>
                    <a:pt x="140025" y="43926"/>
                  </a:lnTo>
                  <a:lnTo>
                    <a:pt x="189177" y="43926"/>
                  </a:lnTo>
                  <a:lnTo>
                    <a:pt x="186638" y="40712"/>
                  </a:lnTo>
                  <a:lnTo>
                    <a:pt x="182799" y="37752"/>
                  </a:lnTo>
                  <a:lnTo>
                    <a:pt x="173468" y="33538"/>
                  </a:lnTo>
                  <a:lnTo>
                    <a:pt x="168524" y="32485"/>
                  </a:lnTo>
                  <a:close/>
                </a:path>
                <a:path w="653415" h="121920">
                  <a:moveTo>
                    <a:pt x="226321" y="91775"/>
                  </a:moveTo>
                  <a:lnTo>
                    <a:pt x="212085" y="94014"/>
                  </a:lnTo>
                  <a:lnTo>
                    <a:pt x="213684" y="103030"/>
                  </a:lnTo>
                  <a:lnTo>
                    <a:pt x="217376" y="109830"/>
                  </a:lnTo>
                  <a:lnTo>
                    <a:pt x="248393" y="121298"/>
                  </a:lnTo>
                  <a:lnTo>
                    <a:pt x="255058" y="121298"/>
                  </a:lnTo>
                  <a:lnTo>
                    <a:pt x="261031" y="120139"/>
                  </a:lnTo>
                  <a:lnTo>
                    <a:pt x="271587" y="115497"/>
                  </a:lnTo>
                  <a:lnTo>
                    <a:pt x="275626" y="112217"/>
                  </a:lnTo>
                  <a:lnTo>
                    <a:pt x="277448" y="109456"/>
                  </a:lnTo>
                  <a:lnTo>
                    <a:pt x="241756" y="109456"/>
                  </a:lnTo>
                  <a:lnTo>
                    <a:pt x="236651" y="107936"/>
                  </a:lnTo>
                  <a:lnTo>
                    <a:pt x="229346" y="101856"/>
                  </a:lnTo>
                  <a:lnTo>
                    <a:pt x="227119" y="97481"/>
                  </a:lnTo>
                  <a:lnTo>
                    <a:pt x="226321" y="91775"/>
                  </a:lnTo>
                  <a:close/>
                </a:path>
                <a:path w="653415" h="121920">
                  <a:moveTo>
                    <a:pt x="252419" y="32485"/>
                  </a:moveTo>
                  <a:lnTo>
                    <a:pt x="241329" y="32485"/>
                  </a:lnTo>
                  <a:lnTo>
                    <a:pt x="237184" y="33058"/>
                  </a:lnTo>
                  <a:lnTo>
                    <a:pt x="229452" y="35352"/>
                  </a:lnTo>
                  <a:lnTo>
                    <a:pt x="226401" y="36752"/>
                  </a:lnTo>
                  <a:lnTo>
                    <a:pt x="224162" y="38406"/>
                  </a:lnTo>
                  <a:lnTo>
                    <a:pt x="221174" y="40539"/>
                  </a:lnTo>
                  <a:lnTo>
                    <a:pt x="218816" y="43220"/>
                  </a:lnTo>
                  <a:lnTo>
                    <a:pt x="215350" y="49674"/>
                  </a:lnTo>
                  <a:lnTo>
                    <a:pt x="214484" y="53182"/>
                  </a:lnTo>
                  <a:lnTo>
                    <a:pt x="214484" y="61130"/>
                  </a:lnTo>
                  <a:lnTo>
                    <a:pt x="256712" y="85346"/>
                  </a:lnTo>
                  <a:lnTo>
                    <a:pt x="261616" y="86973"/>
                  </a:lnTo>
                  <a:lnTo>
                    <a:pt x="266416" y="90120"/>
                  </a:lnTo>
                  <a:lnTo>
                    <a:pt x="267828" y="92680"/>
                  </a:lnTo>
                  <a:lnTo>
                    <a:pt x="267828" y="99562"/>
                  </a:lnTo>
                  <a:lnTo>
                    <a:pt x="266228" y="102722"/>
                  </a:lnTo>
                  <a:lnTo>
                    <a:pt x="259829" y="108110"/>
                  </a:lnTo>
                  <a:lnTo>
                    <a:pt x="254926" y="109456"/>
                  </a:lnTo>
                  <a:lnTo>
                    <a:pt x="277448" y="109456"/>
                  </a:lnTo>
                  <a:lnTo>
                    <a:pt x="281224" y="103736"/>
                  </a:lnTo>
                  <a:lnTo>
                    <a:pt x="282516" y="99562"/>
                  </a:lnTo>
                  <a:lnTo>
                    <a:pt x="282623" y="89507"/>
                  </a:lnTo>
                  <a:lnTo>
                    <a:pt x="281477" y="85399"/>
                  </a:lnTo>
                  <a:lnTo>
                    <a:pt x="241356" y="65930"/>
                  </a:lnTo>
                  <a:lnTo>
                    <a:pt x="237117" y="64703"/>
                  </a:lnTo>
                  <a:lnTo>
                    <a:pt x="235677" y="64170"/>
                  </a:lnTo>
                  <a:lnTo>
                    <a:pt x="233171" y="63155"/>
                  </a:lnTo>
                  <a:lnTo>
                    <a:pt x="231332" y="61876"/>
                  </a:lnTo>
                  <a:lnTo>
                    <a:pt x="230158" y="60328"/>
                  </a:lnTo>
                  <a:lnTo>
                    <a:pt x="228986" y="58836"/>
                  </a:lnTo>
                  <a:lnTo>
                    <a:pt x="228400" y="57155"/>
                  </a:lnTo>
                  <a:lnTo>
                    <a:pt x="228400" y="52354"/>
                  </a:lnTo>
                  <a:lnTo>
                    <a:pt x="229812" y="49794"/>
                  </a:lnTo>
                  <a:lnTo>
                    <a:pt x="235465" y="45420"/>
                  </a:lnTo>
                  <a:lnTo>
                    <a:pt x="240183" y="44326"/>
                  </a:lnTo>
                  <a:lnTo>
                    <a:pt x="275315" y="44326"/>
                  </a:lnTo>
                  <a:lnTo>
                    <a:pt x="272067" y="39885"/>
                  </a:lnTo>
                  <a:lnTo>
                    <a:pt x="268349" y="37285"/>
                  </a:lnTo>
                  <a:lnTo>
                    <a:pt x="258271" y="33445"/>
                  </a:lnTo>
                  <a:lnTo>
                    <a:pt x="252419" y="32485"/>
                  </a:lnTo>
                  <a:close/>
                </a:path>
                <a:path w="653415" h="121920">
                  <a:moveTo>
                    <a:pt x="275315" y="44326"/>
                  </a:moveTo>
                  <a:lnTo>
                    <a:pt x="252392" y="44326"/>
                  </a:lnTo>
                  <a:lnTo>
                    <a:pt x="256724" y="45554"/>
                  </a:lnTo>
                  <a:lnTo>
                    <a:pt x="262856" y="50460"/>
                  </a:lnTo>
                  <a:lnTo>
                    <a:pt x="264709" y="53874"/>
                  </a:lnTo>
                  <a:lnTo>
                    <a:pt x="265348" y="58248"/>
                  </a:lnTo>
                  <a:lnTo>
                    <a:pt x="279424" y="56328"/>
                  </a:lnTo>
                  <a:lnTo>
                    <a:pt x="278519" y="50834"/>
                  </a:lnTo>
                  <a:lnTo>
                    <a:pt x="276865" y="46446"/>
                  </a:lnTo>
                  <a:lnTo>
                    <a:pt x="275315" y="44326"/>
                  </a:lnTo>
                  <a:close/>
                </a:path>
                <a:path w="653415" h="121920">
                  <a:moveTo>
                    <a:pt x="334608" y="32485"/>
                  </a:moveTo>
                  <a:lnTo>
                    <a:pt x="301148" y="50847"/>
                  </a:lnTo>
                  <a:lnTo>
                    <a:pt x="295000" y="76732"/>
                  </a:lnTo>
                  <a:lnTo>
                    <a:pt x="295027" y="78865"/>
                  </a:lnTo>
                  <a:lnTo>
                    <a:pt x="311798" y="114840"/>
                  </a:lnTo>
                  <a:lnTo>
                    <a:pt x="335410" y="121298"/>
                  </a:lnTo>
                  <a:lnTo>
                    <a:pt x="345273" y="121298"/>
                  </a:lnTo>
                  <a:lnTo>
                    <a:pt x="353376" y="118898"/>
                  </a:lnTo>
                  <a:lnTo>
                    <a:pt x="365858" y="109456"/>
                  </a:lnTo>
                  <a:lnTo>
                    <a:pt x="328397" y="109456"/>
                  </a:lnTo>
                  <a:lnTo>
                    <a:pt x="322479" y="106975"/>
                  </a:lnTo>
                  <a:lnTo>
                    <a:pt x="312988" y="97054"/>
                  </a:lnTo>
                  <a:lnTo>
                    <a:pt x="310349" y="89905"/>
                  </a:lnTo>
                  <a:lnTo>
                    <a:pt x="309815" y="80572"/>
                  </a:lnTo>
                  <a:lnTo>
                    <a:pt x="373157" y="80572"/>
                  </a:lnTo>
                  <a:lnTo>
                    <a:pt x="373238" y="76732"/>
                  </a:lnTo>
                  <a:lnTo>
                    <a:pt x="372694" y="68729"/>
                  </a:lnTo>
                  <a:lnTo>
                    <a:pt x="310617" y="68729"/>
                  </a:lnTo>
                  <a:lnTo>
                    <a:pt x="311096" y="61316"/>
                  </a:lnTo>
                  <a:lnTo>
                    <a:pt x="313587" y="55396"/>
                  </a:lnTo>
                  <a:lnTo>
                    <a:pt x="322599" y="46540"/>
                  </a:lnTo>
                  <a:lnTo>
                    <a:pt x="328158" y="44326"/>
                  </a:lnTo>
                  <a:lnTo>
                    <a:pt x="362618" y="44326"/>
                  </a:lnTo>
                  <a:lnTo>
                    <a:pt x="362440" y="44086"/>
                  </a:lnTo>
                  <a:lnTo>
                    <a:pt x="356652" y="39011"/>
                  </a:lnTo>
                  <a:lnTo>
                    <a:pt x="350084" y="35385"/>
                  </a:lnTo>
                  <a:lnTo>
                    <a:pt x="342736" y="33210"/>
                  </a:lnTo>
                  <a:lnTo>
                    <a:pt x="334608" y="32485"/>
                  </a:lnTo>
                  <a:close/>
                </a:path>
                <a:path w="653415" h="121920">
                  <a:moveTo>
                    <a:pt x="357882" y="92014"/>
                  </a:moveTo>
                  <a:lnTo>
                    <a:pt x="355695" y="98094"/>
                  </a:lnTo>
                  <a:lnTo>
                    <a:pt x="352736" y="102522"/>
                  </a:lnTo>
                  <a:lnTo>
                    <a:pt x="345273" y="108070"/>
                  </a:lnTo>
                  <a:lnTo>
                    <a:pt x="340767" y="109456"/>
                  </a:lnTo>
                  <a:lnTo>
                    <a:pt x="365858" y="109456"/>
                  </a:lnTo>
                  <a:lnTo>
                    <a:pt x="366068" y="109297"/>
                  </a:lnTo>
                  <a:lnTo>
                    <a:pt x="370419" y="102522"/>
                  </a:lnTo>
                  <a:lnTo>
                    <a:pt x="372758" y="93854"/>
                  </a:lnTo>
                  <a:lnTo>
                    <a:pt x="357882" y="92014"/>
                  </a:lnTo>
                  <a:close/>
                </a:path>
                <a:path w="653415" h="121920">
                  <a:moveTo>
                    <a:pt x="362618" y="44326"/>
                  </a:moveTo>
                  <a:lnTo>
                    <a:pt x="342073" y="44326"/>
                  </a:lnTo>
                  <a:lnTo>
                    <a:pt x="348017" y="47100"/>
                  </a:lnTo>
                  <a:lnTo>
                    <a:pt x="352604" y="52649"/>
                  </a:lnTo>
                  <a:lnTo>
                    <a:pt x="355590" y="56221"/>
                  </a:lnTo>
                  <a:lnTo>
                    <a:pt x="357402" y="61582"/>
                  </a:lnTo>
                  <a:lnTo>
                    <a:pt x="358041" y="68729"/>
                  </a:lnTo>
                  <a:lnTo>
                    <a:pt x="372694" y="68729"/>
                  </a:lnTo>
                  <a:lnTo>
                    <a:pt x="372563" y="66800"/>
                  </a:lnTo>
                  <a:lnTo>
                    <a:pt x="370538" y="58048"/>
                  </a:lnTo>
                  <a:lnTo>
                    <a:pt x="367164" y="50477"/>
                  </a:lnTo>
                  <a:lnTo>
                    <a:pt x="362618" y="44326"/>
                  </a:lnTo>
                  <a:close/>
                </a:path>
                <a:path w="653415" h="121920">
                  <a:moveTo>
                    <a:pt x="549585" y="32485"/>
                  </a:moveTo>
                  <a:lnTo>
                    <a:pt x="516126" y="50847"/>
                  </a:lnTo>
                  <a:lnTo>
                    <a:pt x="509978" y="76732"/>
                  </a:lnTo>
                  <a:lnTo>
                    <a:pt x="510005" y="78865"/>
                  </a:lnTo>
                  <a:lnTo>
                    <a:pt x="526775" y="114840"/>
                  </a:lnTo>
                  <a:lnTo>
                    <a:pt x="550385" y="121298"/>
                  </a:lnTo>
                  <a:lnTo>
                    <a:pt x="560251" y="121298"/>
                  </a:lnTo>
                  <a:lnTo>
                    <a:pt x="568353" y="118898"/>
                  </a:lnTo>
                  <a:lnTo>
                    <a:pt x="580833" y="109456"/>
                  </a:lnTo>
                  <a:lnTo>
                    <a:pt x="543375" y="109456"/>
                  </a:lnTo>
                  <a:lnTo>
                    <a:pt x="537457" y="106975"/>
                  </a:lnTo>
                  <a:lnTo>
                    <a:pt x="527966" y="97054"/>
                  </a:lnTo>
                  <a:lnTo>
                    <a:pt x="525327" y="89905"/>
                  </a:lnTo>
                  <a:lnTo>
                    <a:pt x="524793" y="80572"/>
                  </a:lnTo>
                  <a:lnTo>
                    <a:pt x="588135" y="80572"/>
                  </a:lnTo>
                  <a:lnTo>
                    <a:pt x="588216" y="76732"/>
                  </a:lnTo>
                  <a:lnTo>
                    <a:pt x="587672" y="68729"/>
                  </a:lnTo>
                  <a:lnTo>
                    <a:pt x="525592" y="68729"/>
                  </a:lnTo>
                  <a:lnTo>
                    <a:pt x="526074" y="61316"/>
                  </a:lnTo>
                  <a:lnTo>
                    <a:pt x="528565" y="55396"/>
                  </a:lnTo>
                  <a:lnTo>
                    <a:pt x="537576" y="46540"/>
                  </a:lnTo>
                  <a:lnTo>
                    <a:pt x="543133" y="44326"/>
                  </a:lnTo>
                  <a:lnTo>
                    <a:pt x="577595" y="44326"/>
                  </a:lnTo>
                  <a:lnTo>
                    <a:pt x="577417" y="44086"/>
                  </a:lnTo>
                  <a:lnTo>
                    <a:pt x="571629" y="39011"/>
                  </a:lnTo>
                  <a:lnTo>
                    <a:pt x="565061" y="35385"/>
                  </a:lnTo>
                  <a:lnTo>
                    <a:pt x="557713" y="33210"/>
                  </a:lnTo>
                  <a:lnTo>
                    <a:pt x="549585" y="32485"/>
                  </a:lnTo>
                  <a:close/>
                </a:path>
                <a:path w="653415" h="121920">
                  <a:moveTo>
                    <a:pt x="404669" y="34404"/>
                  </a:moveTo>
                  <a:lnTo>
                    <a:pt x="391713" y="34404"/>
                  </a:lnTo>
                  <a:lnTo>
                    <a:pt x="391713" y="119378"/>
                  </a:lnTo>
                  <a:lnTo>
                    <a:pt x="406107" y="119378"/>
                  </a:lnTo>
                  <a:lnTo>
                    <a:pt x="406118" y="68729"/>
                  </a:lnTo>
                  <a:lnTo>
                    <a:pt x="406908" y="63209"/>
                  </a:lnTo>
                  <a:lnTo>
                    <a:pt x="409574" y="54728"/>
                  </a:lnTo>
                  <a:lnTo>
                    <a:pt x="411360" y="52101"/>
                  </a:lnTo>
                  <a:lnTo>
                    <a:pt x="416371" y="48313"/>
                  </a:lnTo>
                  <a:lnTo>
                    <a:pt x="419198" y="47367"/>
                  </a:lnTo>
                  <a:lnTo>
                    <a:pt x="434059" y="47367"/>
                  </a:lnTo>
                  <a:lnTo>
                    <a:pt x="404669" y="47287"/>
                  </a:lnTo>
                  <a:lnTo>
                    <a:pt x="404669" y="34404"/>
                  </a:lnTo>
                  <a:close/>
                </a:path>
                <a:path w="653415" h="121920">
                  <a:moveTo>
                    <a:pt x="449534" y="34404"/>
                  </a:moveTo>
                  <a:lnTo>
                    <a:pt x="434340" y="34404"/>
                  </a:lnTo>
                  <a:lnTo>
                    <a:pt x="434613" y="35121"/>
                  </a:lnTo>
                  <a:lnTo>
                    <a:pt x="437858" y="37124"/>
                  </a:lnTo>
                  <a:lnTo>
                    <a:pt x="436632" y="40430"/>
                  </a:lnTo>
                  <a:lnTo>
                    <a:pt x="466650" y="119378"/>
                  </a:lnTo>
                  <a:lnTo>
                    <a:pt x="480086" y="119378"/>
                  </a:lnTo>
                  <a:lnTo>
                    <a:pt x="486503" y="102416"/>
                  </a:lnTo>
                  <a:lnTo>
                    <a:pt x="473209" y="102416"/>
                  </a:lnTo>
                  <a:lnTo>
                    <a:pt x="471556" y="96494"/>
                  </a:lnTo>
                  <a:lnTo>
                    <a:pt x="469743" y="90785"/>
                  </a:lnTo>
                  <a:lnTo>
                    <a:pt x="449534" y="34404"/>
                  </a:lnTo>
                  <a:close/>
                </a:path>
                <a:path w="653415" h="121920">
                  <a:moveTo>
                    <a:pt x="572860" y="92014"/>
                  </a:moveTo>
                  <a:lnTo>
                    <a:pt x="555745" y="109456"/>
                  </a:lnTo>
                  <a:lnTo>
                    <a:pt x="580833" y="109456"/>
                  </a:lnTo>
                  <a:lnTo>
                    <a:pt x="581043" y="109297"/>
                  </a:lnTo>
                  <a:lnTo>
                    <a:pt x="585389" y="102548"/>
                  </a:lnTo>
                  <a:lnTo>
                    <a:pt x="587735" y="93854"/>
                  </a:lnTo>
                  <a:lnTo>
                    <a:pt x="572860" y="92014"/>
                  </a:lnTo>
                  <a:close/>
                </a:path>
                <a:path w="653415" h="121920">
                  <a:moveTo>
                    <a:pt x="512236" y="34404"/>
                  </a:moveTo>
                  <a:lnTo>
                    <a:pt x="497441" y="34404"/>
                  </a:lnTo>
                  <a:lnTo>
                    <a:pt x="476274" y="92547"/>
                  </a:lnTo>
                  <a:lnTo>
                    <a:pt x="474443" y="98094"/>
                  </a:lnTo>
                  <a:lnTo>
                    <a:pt x="473209" y="102416"/>
                  </a:lnTo>
                  <a:lnTo>
                    <a:pt x="486503" y="102416"/>
                  </a:lnTo>
                  <a:lnTo>
                    <a:pt x="512236" y="34404"/>
                  </a:lnTo>
                  <a:close/>
                </a:path>
                <a:path w="653415" h="121920">
                  <a:moveTo>
                    <a:pt x="577595" y="44326"/>
                  </a:moveTo>
                  <a:lnTo>
                    <a:pt x="557050" y="44326"/>
                  </a:lnTo>
                  <a:lnTo>
                    <a:pt x="562995" y="47100"/>
                  </a:lnTo>
                  <a:lnTo>
                    <a:pt x="567581" y="52649"/>
                  </a:lnTo>
                  <a:lnTo>
                    <a:pt x="570567" y="56221"/>
                  </a:lnTo>
                  <a:lnTo>
                    <a:pt x="572379" y="61583"/>
                  </a:lnTo>
                  <a:lnTo>
                    <a:pt x="573019" y="68729"/>
                  </a:lnTo>
                  <a:lnTo>
                    <a:pt x="587672" y="68729"/>
                  </a:lnTo>
                  <a:lnTo>
                    <a:pt x="587541" y="66800"/>
                  </a:lnTo>
                  <a:lnTo>
                    <a:pt x="585516" y="58048"/>
                  </a:lnTo>
                  <a:lnTo>
                    <a:pt x="582141" y="50477"/>
                  </a:lnTo>
                  <a:lnTo>
                    <a:pt x="577595" y="44326"/>
                  </a:lnTo>
                  <a:close/>
                </a:path>
                <a:path w="653415" h="121920">
                  <a:moveTo>
                    <a:pt x="434059" y="47367"/>
                  </a:moveTo>
                  <a:lnTo>
                    <a:pt x="425862" y="47367"/>
                  </a:lnTo>
                  <a:lnTo>
                    <a:pt x="429381" y="48407"/>
                  </a:lnTo>
                  <a:lnTo>
                    <a:pt x="432901" y="50487"/>
                  </a:lnTo>
                  <a:lnTo>
                    <a:pt x="434059" y="47367"/>
                  </a:lnTo>
                  <a:close/>
                </a:path>
                <a:path w="653415" h="121920">
                  <a:moveTo>
                    <a:pt x="427914" y="32485"/>
                  </a:moveTo>
                  <a:lnTo>
                    <a:pt x="419703" y="32485"/>
                  </a:lnTo>
                  <a:lnTo>
                    <a:pt x="416625" y="33445"/>
                  </a:lnTo>
                  <a:lnTo>
                    <a:pt x="411026" y="37285"/>
                  </a:lnTo>
                  <a:lnTo>
                    <a:pt x="407974" y="41259"/>
                  </a:lnTo>
                  <a:lnTo>
                    <a:pt x="404669" y="47287"/>
                  </a:lnTo>
                  <a:lnTo>
                    <a:pt x="434088" y="47287"/>
                  </a:lnTo>
                  <a:lnTo>
                    <a:pt x="436632" y="40430"/>
                  </a:lnTo>
                  <a:lnTo>
                    <a:pt x="434613" y="35121"/>
                  </a:lnTo>
                  <a:lnTo>
                    <a:pt x="432847" y="34030"/>
                  </a:lnTo>
                  <a:lnTo>
                    <a:pt x="427914" y="32485"/>
                  </a:lnTo>
                  <a:close/>
                </a:path>
                <a:path w="653415" h="121920">
                  <a:moveTo>
                    <a:pt x="434613" y="35121"/>
                  </a:moveTo>
                  <a:lnTo>
                    <a:pt x="436632" y="40430"/>
                  </a:lnTo>
                  <a:lnTo>
                    <a:pt x="437858" y="37124"/>
                  </a:lnTo>
                  <a:lnTo>
                    <a:pt x="434613" y="35121"/>
                  </a:lnTo>
                  <a:close/>
                </a:path>
                <a:path w="653415" h="121920">
                  <a:moveTo>
                    <a:pt x="619646" y="34404"/>
                  </a:moveTo>
                  <a:lnTo>
                    <a:pt x="606688" y="34404"/>
                  </a:lnTo>
                  <a:lnTo>
                    <a:pt x="606688" y="119378"/>
                  </a:lnTo>
                  <a:lnTo>
                    <a:pt x="621085" y="119378"/>
                  </a:lnTo>
                  <a:lnTo>
                    <a:pt x="621085" y="68809"/>
                  </a:lnTo>
                  <a:lnTo>
                    <a:pt x="621885" y="63209"/>
                  </a:lnTo>
                  <a:lnTo>
                    <a:pt x="624552" y="54728"/>
                  </a:lnTo>
                  <a:lnTo>
                    <a:pt x="626336" y="52101"/>
                  </a:lnTo>
                  <a:lnTo>
                    <a:pt x="631349" y="48313"/>
                  </a:lnTo>
                  <a:lnTo>
                    <a:pt x="634176" y="47367"/>
                  </a:lnTo>
                  <a:lnTo>
                    <a:pt x="649035" y="47367"/>
                  </a:lnTo>
                  <a:lnTo>
                    <a:pt x="619646" y="47287"/>
                  </a:lnTo>
                  <a:lnTo>
                    <a:pt x="619646" y="34404"/>
                  </a:lnTo>
                  <a:close/>
                </a:path>
                <a:path w="653415" h="121920">
                  <a:moveTo>
                    <a:pt x="649035" y="47367"/>
                  </a:moveTo>
                  <a:lnTo>
                    <a:pt x="640840" y="47367"/>
                  </a:lnTo>
                  <a:lnTo>
                    <a:pt x="644358" y="48407"/>
                  </a:lnTo>
                  <a:lnTo>
                    <a:pt x="647877" y="50487"/>
                  </a:lnTo>
                  <a:lnTo>
                    <a:pt x="649035" y="47367"/>
                  </a:lnTo>
                  <a:close/>
                </a:path>
                <a:path w="653415" h="121920">
                  <a:moveTo>
                    <a:pt x="642892" y="32485"/>
                  </a:moveTo>
                  <a:lnTo>
                    <a:pt x="634681" y="32485"/>
                  </a:lnTo>
                  <a:lnTo>
                    <a:pt x="631603" y="33445"/>
                  </a:lnTo>
                  <a:lnTo>
                    <a:pt x="626003" y="37285"/>
                  </a:lnTo>
                  <a:lnTo>
                    <a:pt x="622952" y="41259"/>
                  </a:lnTo>
                  <a:lnTo>
                    <a:pt x="619646" y="47287"/>
                  </a:lnTo>
                  <a:lnTo>
                    <a:pt x="649064" y="47287"/>
                  </a:lnTo>
                  <a:lnTo>
                    <a:pt x="652836" y="37124"/>
                  </a:lnTo>
                  <a:lnTo>
                    <a:pt x="647823" y="34030"/>
                  </a:lnTo>
                  <a:lnTo>
                    <a:pt x="642892" y="3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7523815" y="3944324"/>
              <a:ext cx="3194050" cy="461009"/>
            </a:xfrm>
            <a:custGeom>
              <a:avLst/>
              <a:gdLst/>
              <a:ahLst/>
              <a:cxnLst/>
              <a:rect l="l" t="t" r="r" b="b"/>
              <a:pathLst>
                <a:path w="3194050" h="461010">
                  <a:moveTo>
                    <a:pt x="0" y="0"/>
                  </a:moveTo>
                  <a:lnTo>
                    <a:pt x="3193949" y="0"/>
                  </a:lnTo>
                  <a:lnTo>
                    <a:pt x="3193949" y="460872"/>
                  </a:lnTo>
                  <a:lnTo>
                    <a:pt x="0" y="460872"/>
                  </a:lnTo>
                  <a:lnTo>
                    <a:pt x="0" y="0"/>
                  </a:lnTo>
                  <a:close/>
                </a:path>
                <a:path w="3194050" h="461010">
                  <a:moveTo>
                    <a:pt x="0" y="92174"/>
                  </a:moveTo>
                  <a:lnTo>
                    <a:pt x="3193949" y="92174"/>
                  </a:lnTo>
                  <a:lnTo>
                    <a:pt x="3193949" y="460872"/>
                  </a:lnTo>
                  <a:lnTo>
                    <a:pt x="0" y="460872"/>
                  </a:lnTo>
                  <a:lnTo>
                    <a:pt x="0" y="92174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54526" y="4159398"/>
              <a:ext cx="163792" cy="1536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28794" y="4188362"/>
              <a:ext cx="2924909" cy="15386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572819" y="3399840"/>
              <a:ext cx="2023745" cy="519430"/>
            </a:xfrm>
            <a:custGeom>
              <a:avLst/>
              <a:gdLst/>
              <a:ahLst/>
              <a:cxnLst/>
              <a:rect l="l" t="t" r="r" b="b"/>
              <a:pathLst>
                <a:path w="2023745" h="519429">
                  <a:moveTo>
                    <a:pt x="31445" y="393979"/>
                  </a:moveTo>
                  <a:lnTo>
                    <a:pt x="23063" y="393979"/>
                  </a:lnTo>
                  <a:lnTo>
                    <a:pt x="17348" y="402145"/>
                  </a:lnTo>
                  <a:lnTo>
                    <a:pt x="1244" y="441236"/>
                  </a:lnTo>
                  <a:lnTo>
                    <a:pt x="0" y="456450"/>
                  </a:lnTo>
                  <a:lnTo>
                    <a:pt x="406" y="465099"/>
                  </a:lnTo>
                  <a:lnTo>
                    <a:pt x="14122" y="505663"/>
                  </a:lnTo>
                  <a:lnTo>
                    <a:pt x="23063" y="518934"/>
                  </a:lnTo>
                  <a:lnTo>
                    <a:pt x="31445" y="518934"/>
                  </a:lnTo>
                  <a:lnTo>
                    <a:pt x="22948" y="503326"/>
                  </a:lnTo>
                  <a:lnTo>
                    <a:pt x="16878" y="487705"/>
                  </a:lnTo>
                  <a:lnTo>
                    <a:pt x="13233" y="472084"/>
                  </a:lnTo>
                  <a:lnTo>
                    <a:pt x="12014" y="456450"/>
                  </a:lnTo>
                  <a:lnTo>
                    <a:pt x="12014" y="448259"/>
                  </a:lnTo>
                  <a:lnTo>
                    <a:pt x="22733" y="409435"/>
                  </a:lnTo>
                  <a:lnTo>
                    <a:pt x="26200" y="402996"/>
                  </a:lnTo>
                  <a:lnTo>
                    <a:pt x="31445" y="393979"/>
                  </a:lnTo>
                  <a:close/>
                </a:path>
                <a:path w="2023745" h="519429">
                  <a:moveTo>
                    <a:pt x="74472" y="395147"/>
                  </a:moveTo>
                  <a:lnTo>
                    <a:pt x="70485" y="394373"/>
                  </a:lnTo>
                  <a:lnTo>
                    <a:pt x="66852" y="393979"/>
                  </a:lnTo>
                  <a:lnTo>
                    <a:pt x="58445" y="393979"/>
                  </a:lnTo>
                  <a:lnTo>
                    <a:pt x="44450" y="409892"/>
                  </a:lnTo>
                  <a:lnTo>
                    <a:pt x="44450" y="421868"/>
                  </a:lnTo>
                  <a:lnTo>
                    <a:pt x="34124" y="421868"/>
                  </a:lnTo>
                  <a:lnTo>
                    <a:pt x="34124" y="430974"/>
                  </a:lnTo>
                  <a:lnTo>
                    <a:pt x="44450" y="430974"/>
                  </a:lnTo>
                  <a:lnTo>
                    <a:pt x="44450" y="490905"/>
                  </a:lnTo>
                  <a:lnTo>
                    <a:pt x="56083" y="490905"/>
                  </a:lnTo>
                  <a:lnTo>
                    <a:pt x="56083" y="430974"/>
                  </a:lnTo>
                  <a:lnTo>
                    <a:pt x="69532" y="430974"/>
                  </a:lnTo>
                  <a:lnTo>
                    <a:pt x="69532" y="421868"/>
                  </a:lnTo>
                  <a:lnTo>
                    <a:pt x="56083" y="421868"/>
                  </a:lnTo>
                  <a:lnTo>
                    <a:pt x="56083" y="411340"/>
                  </a:lnTo>
                  <a:lnTo>
                    <a:pt x="56819" y="408495"/>
                  </a:lnTo>
                  <a:lnTo>
                    <a:pt x="59766" y="405460"/>
                  </a:lnTo>
                  <a:lnTo>
                    <a:pt x="62280" y="404710"/>
                  </a:lnTo>
                  <a:lnTo>
                    <a:pt x="67995" y="404710"/>
                  </a:lnTo>
                  <a:lnTo>
                    <a:pt x="70294" y="404926"/>
                  </a:lnTo>
                  <a:lnTo>
                    <a:pt x="72720" y="405358"/>
                  </a:lnTo>
                  <a:lnTo>
                    <a:pt x="72834" y="404710"/>
                  </a:lnTo>
                  <a:lnTo>
                    <a:pt x="74472" y="395147"/>
                  </a:lnTo>
                  <a:close/>
                </a:path>
                <a:path w="2023745" h="519429">
                  <a:moveTo>
                    <a:pt x="109728" y="424078"/>
                  </a:moveTo>
                  <a:lnTo>
                    <a:pt x="105664" y="421563"/>
                  </a:lnTo>
                  <a:lnTo>
                    <a:pt x="101650" y="420306"/>
                  </a:lnTo>
                  <a:lnTo>
                    <a:pt x="94983" y="420306"/>
                  </a:lnTo>
                  <a:lnTo>
                    <a:pt x="92481" y="421093"/>
                  </a:lnTo>
                  <a:lnTo>
                    <a:pt x="87934" y="424205"/>
                  </a:lnTo>
                  <a:lnTo>
                    <a:pt x="85445" y="427443"/>
                  </a:lnTo>
                  <a:lnTo>
                    <a:pt x="82765" y="432333"/>
                  </a:lnTo>
                  <a:lnTo>
                    <a:pt x="82765" y="421868"/>
                  </a:lnTo>
                  <a:lnTo>
                    <a:pt x="72237" y="421868"/>
                  </a:lnTo>
                  <a:lnTo>
                    <a:pt x="72237" y="490905"/>
                  </a:lnTo>
                  <a:lnTo>
                    <a:pt x="83934" y="490905"/>
                  </a:lnTo>
                  <a:lnTo>
                    <a:pt x="83934" y="449821"/>
                  </a:lnTo>
                  <a:lnTo>
                    <a:pt x="84582" y="445274"/>
                  </a:lnTo>
                  <a:lnTo>
                    <a:pt x="86753" y="438378"/>
                  </a:lnTo>
                  <a:lnTo>
                    <a:pt x="88201" y="436245"/>
                  </a:lnTo>
                  <a:lnTo>
                    <a:pt x="92278" y="433171"/>
                  </a:lnTo>
                  <a:lnTo>
                    <a:pt x="94576" y="432396"/>
                  </a:lnTo>
                  <a:lnTo>
                    <a:pt x="99987" y="432396"/>
                  </a:lnTo>
                  <a:lnTo>
                    <a:pt x="102844" y="433247"/>
                  </a:lnTo>
                  <a:lnTo>
                    <a:pt x="105702" y="434936"/>
                  </a:lnTo>
                  <a:lnTo>
                    <a:pt x="106641" y="432396"/>
                  </a:lnTo>
                  <a:lnTo>
                    <a:pt x="109728" y="424078"/>
                  </a:lnTo>
                  <a:close/>
                </a:path>
                <a:path w="2023745" h="519429">
                  <a:moveTo>
                    <a:pt x="173621" y="455409"/>
                  </a:moveTo>
                  <a:lnTo>
                    <a:pt x="173050" y="447636"/>
                  </a:lnTo>
                  <a:lnTo>
                    <a:pt x="171361" y="440753"/>
                  </a:lnTo>
                  <a:lnTo>
                    <a:pt x="168541" y="434746"/>
                  </a:lnTo>
                  <a:lnTo>
                    <a:pt x="164858" y="429996"/>
                  </a:lnTo>
                  <a:lnTo>
                    <a:pt x="164592" y="429641"/>
                  </a:lnTo>
                  <a:lnTo>
                    <a:pt x="161582" y="426529"/>
                  </a:lnTo>
                  <a:lnTo>
                    <a:pt x="161582" y="447421"/>
                  </a:lnTo>
                  <a:lnTo>
                    <a:pt x="161544" y="465226"/>
                  </a:lnTo>
                  <a:lnTo>
                    <a:pt x="159664" y="471792"/>
                  </a:lnTo>
                  <a:lnTo>
                    <a:pt x="151930" y="480644"/>
                  </a:lnTo>
                  <a:lnTo>
                    <a:pt x="147129" y="482854"/>
                  </a:lnTo>
                  <a:lnTo>
                    <a:pt x="135470" y="482854"/>
                  </a:lnTo>
                  <a:lnTo>
                    <a:pt x="130619" y="480644"/>
                  </a:lnTo>
                  <a:lnTo>
                    <a:pt x="122910" y="471855"/>
                  </a:lnTo>
                  <a:lnTo>
                    <a:pt x="120980" y="465226"/>
                  </a:lnTo>
                  <a:lnTo>
                    <a:pt x="121018" y="447421"/>
                  </a:lnTo>
                  <a:lnTo>
                    <a:pt x="122910" y="440944"/>
                  </a:lnTo>
                  <a:lnTo>
                    <a:pt x="130619" y="432181"/>
                  </a:lnTo>
                  <a:lnTo>
                    <a:pt x="135470" y="429996"/>
                  </a:lnTo>
                  <a:lnTo>
                    <a:pt x="147091" y="429996"/>
                  </a:lnTo>
                  <a:lnTo>
                    <a:pt x="151904" y="432193"/>
                  </a:lnTo>
                  <a:lnTo>
                    <a:pt x="159664" y="440994"/>
                  </a:lnTo>
                  <a:lnTo>
                    <a:pt x="161582" y="447421"/>
                  </a:lnTo>
                  <a:lnTo>
                    <a:pt x="161582" y="426529"/>
                  </a:lnTo>
                  <a:lnTo>
                    <a:pt x="158572" y="423418"/>
                  </a:lnTo>
                  <a:lnTo>
                    <a:pt x="150812" y="420306"/>
                  </a:lnTo>
                  <a:lnTo>
                    <a:pt x="132791" y="420306"/>
                  </a:lnTo>
                  <a:lnTo>
                    <a:pt x="108966" y="456387"/>
                  </a:lnTo>
                  <a:lnTo>
                    <a:pt x="109499" y="464299"/>
                  </a:lnTo>
                  <a:lnTo>
                    <a:pt x="131660" y="492467"/>
                  </a:lnTo>
                  <a:lnTo>
                    <a:pt x="147345" y="492467"/>
                  </a:lnTo>
                  <a:lnTo>
                    <a:pt x="173558" y="464616"/>
                  </a:lnTo>
                  <a:lnTo>
                    <a:pt x="173621" y="455409"/>
                  </a:lnTo>
                  <a:close/>
                </a:path>
                <a:path w="2023745" h="519429">
                  <a:moveTo>
                    <a:pt x="278485" y="490905"/>
                  </a:moveTo>
                  <a:lnTo>
                    <a:pt x="278358" y="435254"/>
                  </a:lnTo>
                  <a:lnTo>
                    <a:pt x="276847" y="430453"/>
                  </a:lnTo>
                  <a:lnTo>
                    <a:pt x="276644" y="429793"/>
                  </a:lnTo>
                  <a:lnTo>
                    <a:pt x="269278" y="422198"/>
                  </a:lnTo>
                  <a:lnTo>
                    <a:pt x="264020" y="420306"/>
                  </a:lnTo>
                  <a:lnTo>
                    <a:pt x="248424" y="420306"/>
                  </a:lnTo>
                  <a:lnTo>
                    <a:pt x="241312" y="424345"/>
                  </a:lnTo>
                  <a:lnTo>
                    <a:pt x="235851" y="432396"/>
                  </a:lnTo>
                  <a:lnTo>
                    <a:pt x="235165" y="430453"/>
                  </a:lnTo>
                  <a:lnTo>
                    <a:pt x="234518" y="428586"/>
                  </a:lnTo>
                  <a:lnTo>
                    <a:pt x="232206" y="425615"/>
                  </a:lnTo>
                  <a:lnTo>
                    <a:pt x="225666" y="421373"/>
                  </a:lnTo>
                  <a:lnTo>
                    <a:pt x="221475" y="420306"/>
                  </a:lnTo>
                  <a:lnTo>
                    <a:pt x="211772" y="420306"/>
                  </a:lnTo>
                  <a:lnTo>
                    <a:pt x="207683" y="421335"/>
                  </a:lnTo>
                  <a:lnTo>
                    <a:pt x="200482" y="425450"/>
                  </a:lnTo>
                  <a:lnTo>
                    <a:pt x="197599" y="428180"/>
                  </a:lnTo>
                  <a:lnTo>
                    <a:pt x="195440" y="431558"/>
                  </a:lnTo>
                  <a:lnTo>
                    <a:pt x="195440" y="421868"/>
                  </a:lnTo>
                  <a:lnTo>
                    <a:pt x="184975" y="421868"/>
                  </a:lnTo>
                  <a:lnTo>
                    <a:pt x="184975" y="490905"/>
                  </a:lnTo>
                  <a:lnTo>
                    <a:pt x="196672" y="490905"/>
                  </a:lnTo>
                  <a:lnTo>
                    <a:pt x="196672" y="448805"/>
                  </a:lnTo>
                  <a:lnTo>
                    <a:pt x="197307" y="443992"/>
                  </a:lnTo>
                  <a:lnTo>
                    <a:pt x="199809" y="437324"/>
                  </a:lnTo>
                  <a:lnTo>
                    <a:pt x="201841" y="434784"/>
                  </a:lnTo>
                  <a:lnTo>
                    <a:pt x="207048" y="431558"/>
                  </a:lnTo>
                  <a:lnTo>
                    <a:pt x="207429" y="431317"/>
                  </a:lnTo>
                  <a:lnTo>
                    <a:pt x="210477" y="430453"/>
                  </a:lnTo>
                  <a:lnTo>
                    <a:pt x="218097" y="430453"/>
                  </a:lnTo>
                  <a:lnTo>
                    <a:pt x="221208" y="431749"/>
                  </a:lnTo>
                  <a:lnTo>
                    <a:pt x="225031" y="436956"/>
                  </a:lnTo>
                  <a:lnTo>
                    <a:pt x="225983" y="440855"/>
                  </a:lnTo>
                  <a:lnTo>
                    <a:pt x="225983" y="490905"/>
                  </a:lnTo>
                  <a:lnTo>
                    <a:pt x="237680" y="490905"/>
                  </a:lnTo>
                  <a:lnTo>
                    <a:pt x="237680" y="443687"/>
                  </a:lnTo>
                  <a:lnTo>
                    <a:pt x="239280" y="438518"/>
                  </a:lnTo>
                  <a:lnTo>
                    <a:pt x="245364" y="432396"/>
                  </a:lnTo>
                  <a:lnTo>
                    <a:pt x="245694" y="432066"/>
                  </a:lnTo>
                  <a:lnTo>
                    <a:pt x="249720" y="430453"/>
                  </a:lnTo>
                  <a:lnTo>
                    <a:pt x="257251" y="430453"/>
                  </a:lnTo>
                  <a:lnTo>
                    <a:pt x="266852" y="442734"/>
                  </a:lnTo>
                  <a:lnTo>
                    <a:pt x="266852" y="490905"/>
                  </a:lnTo>
                  <a:lnTo>
                    <a:pt x="278485" y="490905"/>
                  </a:lnTo>
                  <a:close/>
                </a:path>
                <a:path w="2023745" h="519429">
                  <a:moveTo>
                    <a:pt x="394220" y="421868"/>
                  </a:moveTo>
                  <a:lnTo>
                    <a:pt x="382524" y="421868"/>
                  </a:lnTo>
                  <a:lnTo>
                    <a:pt x="382524" y="464756"/>
                  </a:lnTo>
                  <a:lnTo>
                    <a:pt x="381889" y="469252"/>
                  </a:lnTo>
                  <a:lnTo>
                    <a:pt x="379323" y="475449"/>
                  </a:lnTo>
                  <a:lnTo>
                    <a:pt x="377151" y="477901"/>
                  </a:lnTo>
                  <a:lnTo>
                    <a:pt x="371005" y="481495"/>
                  </a:lnTo>
                  <a:lnTo>
                    <a:pt x="367703" y="482396"/>
                  </a:lnTo>
                  <a:lnTo>
                    <a:pt x="360692" y="482396"/>
                  </a:lnTo>
                  <a:lnTo>
                    <a:pt x="349973" y="466267"/>
                  </a:lnTo>
                  <a:lnTo>
                    <a:pt x="349973" y="421868"/>
                  </a:lnTo>
                  <a:lnTo>
                    <a:pt x="338277" y="421868"/>
                  </a:lnTo>
                  <a:lnTo>
                    <a:pt x="338315" y="470395"/>
                  </a:lnTo>
                  <a:lnTo>
                    <a:pt x="357784" y="492467"/>
                  </a:lnTo>
                  <a:lnTo>
                    <a:pt x="371081" y="492467"/>
                  </a:lnTo>
                  <a:lnTo>
                    <a:pt x="378383" y="488569"/>
                  </a:lnTo>
                  <a:lnTo>
                    <a:pt x="382638" y="482396"/>
                  </a:lnTo>
                  <a:lnTo>
                    <a:pt x="383755" y="480771"/>
                  </a:lnTo>
                  <a:lnTo>
                    <a:pt x="383755" y="490905"/>
                  </a:lnTo>
                  <a:lnTo>
                    <a:pt x="394220" y="490905"/>
                  </a:lnTo>
                  <a:lnTo>
                    <a:pt x="394220" y="480771"/>
                  </a:lnTo>
                  <a:lnTo>
                    <a:pt x="394220" y="421868"/>
                  </a:lnTo>
                  <a:close/>
                </a:path>
                <a:path w="2023745" h="519429">
                  <a:moveTo>
                    <a:pt x="437413" y="490778"/>
                  </a:moveTo>
                  <a:lnTo>
                    <a:pt x="435800" y="480898"/>
                  </a:lnTo>
                  <a:lnTo>
                    <a:pt x="435724" y="480441"/>
                  </a:lnTo>
                  <a:lnTo>
                    <a:pt x="433603" y="480745"/>
                  </a:lnTo>
                  <a:lnTo>
                    <a:pt x="431888" y="480898"/>
                  </a:lnTo>
                  <a:lnTo>
                    <a:pt x="428866" y="480898"/>
                  </a:lnTo>
                  <a:lnTo>
                    <a:pt x="427532" y="480618"/>
                  </a:lnTo>
                  <a:lnTo>
                    <a:pt x="425665" y="479488"/>
                  </a:lnTo>
                  <a:lnTo>
                    <a:pt x="424992" y="478726"/>
                  </a:lnTo>
                  <a:lnTo>
                    <a:pt x="424167" y="476821"/>
                  </a:lnTo>
                  <a:lnTo>
                    <a:pt x="423964" y="474675"/>
                  </a:lnTo>
                  <a:lnTo>
                    <a:pt x="423964" y="430974"/>
                  </a:lnTo>
                  <a:lnTo>
                    <a:pt x="435724" y="430974"/>
                  </a:lnTo>
                  <a:lnTo>
                    <a:pt x="435724" y="421868"/>
                  </a:lnTo>
                  <a:lnTo>
                    <a:pt x="423964" y="421868"/>
                  </a:lnTo>
                  <a:lnTo>
                    <a:pt x="423964" y="397751"/>
                  </a:lnTo>
                  <a:lnTo>
                    <a:pt x="412330" y="404774"/>
                  </a:lnTo>
                  <a:lnTo>
                    <a:pt x="412330" y="421868"/>
                  </a:lnTo>
                  <a:lnTo>
                    <a:pt x="403758" y="421868"/>
                  </a:lnTo>
                  <a:lnTo>
                    <a:pt x="403758" y="430974"/>
                  </a:lnTo>
                  <a:lnTo>
                    <a:pt x="412330" y="430974"/>
                  </a:lnTo>
                  <a:lnTo>
                    <a:pt x="412445" y="478726"/>
                  </a:lnTo>
                  <a:lnTo>
                    <a:pt x="412813" y="482320"/>
                  </a:lnTo>
                  <a:lnTo>
                    <a:pt x="414718" y="486689"/>
                  </a:lnTo>
                  <a:lnTo>
                    <a:pt x="416369" y="488467"/>
                  </a:lnTo>
                  <a:lnTo>
                    <a:pt x="421043" y="491147"/>
                  </a:lnTo>
                  <a:lnTo>
                    <a:pt x="424332" y="491820"/>
                  </a:lnTo>
                  <a:lnTo>
                    <a:pt x="431177" y="491820"/>
                  </a:lnTo>
                  <a:lnTo>
                    <a:pt x="434124" y="491477"/>
                  </a:lnTo>
                  <a:lnTo>
                    <a:pt x="437413" y="490778"/>
                  </a:lnTo>
                  <a:close/>
                </a:path>
                <a:path w="2023745" h="519429">
                  <a:moveTo>
                    <a:pt x="462902" y="421868"/>
                  </a:moveTo>
                  <a:lnTo>
                    <a:pt x="451205" y="421868"/>
                  </a:lnTo>
                  <a:lnTo>
                    <a:pt x="451205" y="490905"/>
                  </a:lnTo>
                  <a:lnTo>
                    <a:pt x="462902" y="490905"/>
                  </a:lnTo>
                  <a:lnTo>
                    <a:pt x="462902" y="421868"/>
                  </a:lnTo>
                  <a:close/>
                </a:path>
                <a:path w="2023745" h="519429">
                  <a:moveTo>
                    <a:pt x="462902" y="395605"/>
                  </a:moveTo>
                  <a:lnTo>
                    <a:pt x="451205" y="395605"/>
                  </a:lnTo>
                  <a:lnTo>
                    <a:pt x="451205" y="409067"/>
                  </a:lnTo>
                  <a:lnTo>
                    <a:pt x="462902" y="409067"/>
                  </a:lnTo>
                  <a:lnTo>
                    <a:pt x="462902" y="395605"/>
                  </a:lnTo>
                  <a:close/>
                </a:path>
                <a:path w="2023745" h="519429">
                  <a:moveTo>
                    <a:pt x="493280" y="395605"/>
                  </a:moveTo>
                  <a:lnTo>
                    <a:pt x="481584" y="395605"/>
                  </a:lnTo>
                  <a:lnTo>
                    <a:pt x="481584" y="490905"/>
                  </a:lnTo>
                  <a:lnTo>
                    <a:pt x="493280" y="490905"/>
                  </a:lnTo>
                  <a:lnTo>
                    <a:pt x="493280" y="395605"/>
                  </a:lnTo>
                  <a:close/>
                </a:path>
                <a:path w="2023745" h="519429">
                  <a:moveTo>
                    <a:pt x="543293" y="456387"/>
                  </a:moveTo>
                  <a:lnTo>
                    <a:pt x="534974" y="418528"/>
                  </a:lnTo>
                  <a:lnTo>
                    <a:pt x="520230" y="393979"/>
                  </a:lnTo>
                  <a:lnTo>
                    <a:pt x="511848" y="393979"/>
                  </a:lnTo>
                  <a:lnTo>
                    <a:pt x="517131" y="403085"/>
                  </a:lnTo>
                  <a:lnTo>
                    <a:pt x="520623" y="409587"/>
                  </a:lnTo>
                  <a:lnTo>
                    <a:pt x="522312" y="413486"/>
                  </a:lnTo>
                  <a:lnTo>
                    <a:pt x="524954" y="419468"/>
                  </a:lnTo>
                  <a:lnTo>
                    <a:pt x="527011" y="425704"/>
                  </a:lnTo>
                  <a:lnTo>
                    <a:pt x="528485" y="432206"/>
                  </a:lnTo>
                  <a:lnTo>
                    <a:pt x="530339" y="440220"/>
                  </a:lnTo>
                  <a:lnTo>
                    <a:pt x="531279" y="448310"/>
                  </a:lnTo>
                  <a:lnTo>
                    <a:pt x="531279" y="456450"/>
                  </a:lnTo>
                  <a:lnTo>
                    <a:pt x="530059" y="472084"/>
                  </a:lnTo>
                  <a:lnTo>
                    <a:pt x="526415" y="487705"/>
                  </a:lnTo>
                  <a:lnTo>
                    <a:pt x="520344" y="503326"/>
                  </a:lnTo>
                  <a:lnTo>
                    <a:pt x="511848" y="518934"/>
                  </a:lnTo>
                  <a:lnTo>
                    <a:pt x="520230" y="518934"/>
                  </a:lnTo>
                  <a:lnTo>
                    <a:pt x="539508" y="482066"/>
                  </a:lnTo>
                  <a:lnTo>
                    <a:pt x="542874" y="465099"/>
                  </a:lnTo>
                  <a:lnTo>
                    <a:pt x="543293" y="456387"/>
                  </a:lnTo>
                  <a:close/>
                </a:path>
                <a:path w="2023745" h="519429">
                  <a:moveTo>
                    <a:pt x="1143203" y="21767"/>
                  </a:moveTo>
                  <a:lnTo>
                    <a:pt x="1065542" y="54571"/>
                  </a:lnTo>
                  <a:lnTo>
                    <a:pt x="1065542" y="68008"/>
                  </a:lnTo>
                  <a:lnTo>
                    <a:pt x="1143203" y="101219"/>
                  </a:lnTo>
                  <a:lnTo>
                    <a:pt x="1143203" y="86893"/>
                  </a:lnTo>
                  <a:lnTo>
                    <a:pt x="1081620" y="61366"/>
                  </a:lnTo>
                  <a:lnTo>
                    <a:pt x="1143203" y="36093"/>
                  </a:lnTo>
                  <a:lnTo>
                    <a:pt x="1143203" y="21767"/>
                  </a:lnTo>
                  <a:close/>
                </a:path>
                <a:path w="2023745" h="519429">
                  <a:moveTo>
                    <a:pt x="1235329" y="21767"/>
                  </a:moveTo>
                  <a:lnTo>
                    <a:pt x="1157681" y="54571"/>
                  </a:lnTo>
                  <a:lnTo>
                    <a:pt x="1157681" y="68008"/>
                  </a:lnTo>
                  <a:lnTo>
                    <a:pt x="1235329" y="101219"/>
                  </a:lnTo>
                  <a:lnTo>
                    <a:pt x="1235329" y="86893"/>
                  </a:lnTo>
                  <a:lnTo>
                    <a:pt x="1173759" y="61366"/>
                  </a:lnTo>
                  <a:lnTo>
                    <a:pt x="1235329" y="36093"/>
                  </a:lnTo>
                  <a:lnTo>
                    <a:pt x="1235329" y="21767"/>
                  </a:lnTo>
                  <a:close/>
                </a:path>
                <a:path w="2023745" h="519429">
                  <a:moveTo>
                    <a:pt x="1271638" y="2006"/>
                  </a:moveTo>
                  <a:lnTo>
                    <a:pt x="1256131" y="2006"/>
                  </a:lnTo>
                  <a:lnTo>
                    <a:pt x="1256131" y="119303"/>
                  </a:lnTo>
                  <a:lnTo>
                    <a:pt x="1271638" y="119303"/>
                  </a:lnTo>
                  <a:lnTo>
                    <a:pt x="1271638" y="2006"/>
                  </a:lnTo>
                  <a:close/>
                </a:path>
                <a:path w="2023745" h="519429">
                  <a:moveTo>
                    <a:pt x="1351381" y="60388"/>
                  </a:moveTo>
                  <a:lnTo>
                    <a:pt x="1327467" y="32410"/>
                  </a:lnTo>
                  <a:lnTo>
                    <a:pt x="1322349" y="32410"/>
                  </a:lnTo>
                  <a:lnTo>
                    <a:pt x="1314030" y="33286"/>
                  </a:lnTo>
                  <a:lnTo>
                    <a:pt x="1306753" y="35915"/>
                  </a:lnTo>
                  <a:lnTo>
                    <a:pt x="1300518" y="40284"/>
                  </a:lnTo>
                  <a:lnTo>
                    <a:pt x="1295323" y="46405"/>
                  </a:lnTo>
                  <a:lnTo>
                    <a:pt x="1295323" y="34328"/>
                  </a:lnTo>
                  <a:lnTo>
                    <a:pt x="1282357" y="34328"/>
                  </a:lnTo>
                  <a:lnTo>
                    <a:pt x="1282357" y="119303"/>
                  </a:lnTo>
                  <a:lnTo>
                    <a:pt x="1296758" y="119303"/>
                  </a:lnTo>
                  <a:lnTo>
                    <a:pt x="1296835" y="61747"/>
                  </a:lnTo>
                  <a:lnTo>
                    <a:pt x="1298981" y="54622"/>
                  </a:lnTo>
                  <a:lnTo>
                    <a:pt x="1307884" y="46837"/>
                  </a:lnTo>
                  <a:lnTo>
                    <a:pt x="1309052" y="46405"/>
                  </a:lnTo>
                  <a:lnTo>
                    <a:pt x="1313180" y="44894"/>
                  </a:lnTo>
                  <a:lnTo>
                    <a:pt x="1323149" y="44894"/>
                  </a:lnTo>
                  <a:lnTo>
                    <a:pt x="1336979" y="61747"/>
                  </a:lnTo>
                  <a:lnTo>
                    <a:pt x="1336979" y="119303"/>
                  </a:lnTo>
                  <a:lnTo>
                    <a:pt x="1351381" y="119303"/>
                  </a:lnTo>
                  <a:lnTo>
                    <a:pt x="1351381" y="60388"/>
                  </a:lnTo>
                  <a:close/>
                </a:path>
                <a:path w="2023745" h="519429">
                  <a:moveTo>
                    <a:pt x="1397774" y="119138"/>
                  </a:moveTo>
                  <a:lnTo>
                    <a:pt x="1395780" y="106984"/>
                  </a:lnTo>
                  <a:lnTo>
                    <a:pt x="1395691" y="106413"/>
                  </a:lnTo>
                  <a:lnTo>
                    <a:pt x="1393075" y="106794"/>
                  </a:lnTo>
                  <a:lnTo>
                    <a:pt x="1390967" y="106984"/>
                  </a:lnTo>
                  <a:lnTo>
                    <a:pt x="1387233" y="106984"/>
                  </a:lnTo>
                  <a:lnTo>
                    <a:pt x="1381213" y="99326"/>
                  </a:lnTo>
                  <a:lnTo>
                    <a:pt x="1381213" y="45529"/>
                  </a:lnTo>
                  <a:lnTo>
                    <a:pt x="1395691" y="45529"/>
                  </a:lnTo>
                  <a:lnTo>
                    <a:pt x="1395691" y="34328"/>
                  </a:lnTo>
                  <a:lnTo>
                    <a:pt x="1381213" y="34328"/>
                  </a:lnTo>
                  <a:lnTo>
                    <a:pt x="1381213" y="4648"/>
                  </a:lnTo>
                  <a:lnTo>
                    <a:pt x="1366901" y="13284"/>
                  </a:lnTo>
                  <a:lnTo>
                    <a:pt x="1366901" y="34328"/>
                  </a:lnTo>
                  <a:lnTo>
                    <a:pt x="1356334" y="34328"/>
                  </a:lnTo>
                  <a:lnTo>
                    <a:pt x="1356334" y="45529"/>
                  </a:lnTo>
                  <a:lnTo>
                    <a:pt x="1366901" y="45529"/>
                  </a:lnTo>
                  <a:lnTo>
                    <a:pt x="1366901" y="103060"/>
                  </a:lnTo>
                  <a:lnTo>
                    <a:pt x="1367485" y="108724"/>
                  </a:lnTo>
                  <a:lnTo>
                    <a:pt x="1369834" y="114109"/>
                  </a:lnTo>
                  <a:lnTo>
                    <a:pt x="1371854" y="116293"/>
                  </a:lnTo>
                  <a:lnTo>
                    <a:pt x="1377619" y="119595"/>
                  </a:lnTo>
                  <a:lnTo>
                    <a:pt x="1381671" y="120421"/>
                  </a:lnTo>
                  <a:lnTo>
                    <a:pt x="1390091" y="120421"/>
                  </a:lnTo>
                  <a:lnTo>
                    <a:pt x="1393710" y="120002"/>
                  </a:lnTo>
                  <a:lnTo>
                    <a:pt x="1397774" y="119138"/>
                  </a:lnTo>
                  <a:close/>
                </a:path>
                <a:path w="2023745" h="519429">
                  <a:moveTo>
                    <a:pt x="1478699" y="76657"/>
                  </a:moveTo>
                  <a:lnTo>
                    <a:pt x="1468081" y="44246"/>
                  </a:lnTo>
                  <a:lnTo>
                    <a:pt x="1467904" y="44005"/>
                  </a:lnTo>
                  <a:lnTo>
                    <a:pt x="1463509" y="40170"/>
                  </a:lnTo>
                  <a:lnTo>
                    <a:pt x="1463509" y="68656"/>
                  </a:lnTo>
                  <a:lnTo>
                    <a:pt x="1416088" y="68656"/>
                  </a:lnTo>
                  <a:lnTo>
                    <a:pt x="1416558" y="61239"/>
                  </a:lnTo>
                  <a:lnTo>
                    <a:pt x="1419059" y="55321"/>
                  </a:lnTo>
                  <a:lnTo>
                    <a:pt x="1428064" y="46469"/>
                  </a:lnTo>
                  <a:lnTo>
                    <a:pt x="1433626" y="44246"/>
                  </a:lnTo>
                  <a:lnTo>
                    <a:pt x="1447546" y="44246"/>
                  </a:lnTo>
                  <a:lnTo>
                    <a:pt x="1453489" y="47028"/>
                  </a:lnTo>
                  <a:lnTo>
                    <a:pt x="1458074" y="52565"/>
                  </a:lnTo>
                  <a:lnTo>
                    <a:pt x="1461058" y="56146"/>
                  </a:lnTo>
                  <a:lnTo>
                    <a:pt x="1462874" y="61506"/>
                  </a:lnTo>
                  <a:lnTo>
                    <a:pt x="1463509" y="68656"/>
                  </a:lnTo>
                  <a:lnTo>
                    <a:pt x="1463509" y="40170"/>
                  </a:lnTo>
                  <a:lnTo>
                    <a:pt x="1462112" y="38938"/>
                  </a:lnTo>
                  <a:lnTo>
                    <a:pt x="1455547" y="35306"/>
                  </a:lnTo>
                  <a:lnTo>
                    <a:pt x="1448206" y="33134"/>
                  </a:lnTo>
                  <a:lnTo>
                    <a:pt x="1440078" y="32410"/>
                  </a:lnTo>
                  <a:lnTo>
                    <a:pt x="1431683" y="33147"/>
                  </a:lnTo>
                  <a:lnTo>
                    <a:pt x="1403172" y="58496"/>
                  </a:lnTo>
                  <a:lnTo>
                    <a:pt x="1400467" y="76657"/>
                  </a:lnTo>
                  <a:lnTo>
                    <a:pt x="1400492" y="78790"/>
                  </a:lnTo>
                  <a:lnTo>
                    <a:pt x="1417269" y="114769"/>
                  </a:lnTo>
                  <a:lnTo>
                    <a:pt x="1440878" y="121221"/>
                  </a:lnTo>
                  <a:lnTo>
                    <a:pt x="1450746" y="121221"/>
                  </a:lnTo>
                  <a:lnTo>
                    <a:pt x="1478229" y="93776"/>
                  </a:lnTo>
                  <a:lnTo>
                    <a:pt x="1463344" y="91935"/>
                  </a:lnTo>
                  <a:lnTo>
                    <a:pt x="1461160" y="98018"/>
                  </a:lnTo>
                  <a:lnTo>
                    <a:pt x="1458201" y="102450"/>
                  </a:lnTo>
                  <a:lnTo>
                    <a:pt x="1450746" y="107988"/>
                  </a:lnTo>
                  <a:lnTo>
                    <a:pt x="1446237" y="109385"/>
                  </a:lnTo>
                  <a:lnTo>
                    <a:pt x="1433868" y="109385"/>
                  </a:lnTo>
                  <a:lnTo>
                    <a:pt x="1427949" y="106895"/>
                  </a:lnTo>
                  <a:lnTo>
                    <a:pt x="1418450" y="96977"/>
                  </a:lnTo>
                  <a:lnTo>
                    <a:pt x="1415821" y="89827"/>
                  </a:lnTo>
                  <a:lnTo>
                    <a:pt x="1415288" y="80492"/>
                  </a:lnTo>
                  <a:lnTo>
                    <a:pt x="1478622" y="80492"/>
                  </a:lnTo>
                  <a:lnTo>
                    <a:pt x="1478699" y="76657"/>
                  </a:lnTo>
                  <a:close/>
                </a:path>
                <a:path w="2023745" h="519429">
                  <a:moveTo>
                    <a:pt x="1588909" y="1447"/>
                  </a:moveTo>
                  <a:lnTo>
                    <a:pt x="1584007" y="482"/>
                  </a:lnTo>
                  <a:lnTo>
                    <a:pt x="1579524" y="0"/>
                  </a:lnTo>
                  <a:lnTo>
                    <a:pt x="1569186" y="0"/>
                  </a:lnTo>
                  <a:lnTo>
                    <a:pt x="1551965" y="19583"/>
                  </a:lnTo>
                  <a:lnTo>
                    <a:pt x="1551965" y="34328"/>
                  </a:lnTo>
                  <a:lnTo>
                    <a:pt x="1539252" y="34328"/>
                  </a:lnTo>
                  <a:lnTo>
                    <a:pt x="1539252" y="34531"/>
                  </a:lnTo>
                  <a:lnTo>
                    <a:pt x="1538312" y="33959"/>
                  </a:lnTo>
                  <a:lnTo>
                    <a:pt x="1533385" y="32410"/>
                  </a:lnTo>
                  <a:lnTo>
                    <a:pt x="1525168" y="32410"/>
                  </a:lnTo>
                  <a:lnTo>
                    <a:pt x="1522095" y="33362"/>
                  </a:lnTo>
                  <a:lnTo>
                    <a:pt x="1516494" y="37211"/>
                  </a:lnTo>
                  <a:lnTo>
                    <a:pt x="1513446" y="41186"/>
                  </a:lnTo>
                  <a:lnTo>
                    <a:pt x="1510131" y="47205"/>
                  </a:lnTo>
                  <a:lnTo>
                    <a:pt x="1510131" y="34328"/>
                  </a:lnTo>
                  <a:lnTo>
                    <a:pt x="1497177" y="34328"/>
                  </a:lnTo>
                  <a:lnTo>
                    <a:pt x="1497177" y="119303"/>
                  </a:lnTo>
                  <a:lnTo>
                    <a:pt x="1511579" y="119303"/>
                  </a:lnTo>
                  <a:lnTo>
                    <a:pt x="1511668" y="68059"/>
                  </a:lnTo>
                  <a:lnTo>
                    <a:pt x="1512379" y="63131"/>
                  </a:lnTo>
                  <a:lnTo>
                    <a:pt x="1515046" y="54648"/>
                  </a:lnTo>
                  <a:lnTo>
                    <a:pt x="1516824" y="52019"/>
                  </a:lnTo>
                  <a:lnTo>
                    <a:pt x="1521841" y="48234"/>
                  </a:lnTo>
                  <a:lnTo>
                    <a:pt x="1524660" y="47294"/>
                  </a:lnTo>
                  <a:lnTo>
                    <a:pt x="1531327" y="47294"/>
                  </a:lnTo>
                  <a:lnTo>
                    <a:pt x="1534845" y="48336"/>
                  </a:lnTo>
                  <a:lnTo>
                    <a:pt x="1538363" y="50406"/>
                  </a:lnTo>
                  <a:lnTo>
                    <a:pt x="1539519" y="47294"/>
                  </a:lnTo>
                  <a:lnTo>
                    <a:pt x="1540179" y="45529"/>
                  </a:lnTo>
                  <a:lnTo>
                    <a:pt x="1551965" y="45529"/>
                  </a:lnTo>
                  <a:lnTo>
                    <a:pt x="1551965" y="119303"/>
                  </a:lnTo>
                  <a:lnTo>
                    <a:pt x="1566278" y="119303"/>
                  </a:lnTo>
                  <a:lnTo>
                    <a:pt x="1566278" y="45529"/>
                  </a:lnTo>
                  <a:lnTo>
                    <a:pt x="1582839" y="45529"/>
                  </a:lnTo>
                  <a:lnTo>
                    <a:pt x="1582839" y="34328"/>
                  </a:lnTo>
                  <a:lnTo>
                    <a:pt x="1566278" y="34328"/>
                  </a:lnTo>
                  <a:lnTo>
                    <a:pt x="1566278" y="21361"/>
                  </a:lnTo>
                  <a:lnTo>
                    <a:pt x="1567180" y="17868"/>
                  </a:lnTo>
                  <a:lnTo>
                    <a:pt x="1570812" y="14135"/>
                  </a:lnTo>
                  <a:lnTo>
                    <a:pt x="1573898" y="13208"/>
                  </a:lnTo>
                  <a:lnTo>
                    <a:pt x="1580946" y="13208"/>
                  </a:lnTo>
                  <a:lnTo>
                    <a:pt x="1583766" y="13474"/>
                  </a:lnTo>
                  <a:lnTo>
                    <a:pt x="1586750" y="14008"/>
                  </a:lnTo>
                  <a:lnTo>
                    <a:pt x="1586890" y="13208"/>
                  </a:lnTo>
                  <a:lnTo>
                    <a:pt x="1588909" y="1447"/>
                  </a:lnTo>
                  <a:close/>
                </a:path>
                <a:path w="2023745" h="519429">
                  <a:moveTo>
                    <a:pt x="1662811" y="119303"/>
                  </a:moveTo>
                  <a:lnTo>
                    <a:pt x="1660994" y="116052"/>
                  </a:lnTo>
                  <a:lnTo>
                    <a:pt x="1659788" y="112649"/>
                  </a:lnTo>
                  <a:lnTo>
                    <a:pt x="1659166" y="109105"/>
                  </a:lnTo>
                  <a:lnTo>
                    <a:pt x="1659140" y="108813"/>
                  </a:lnTo>
                  <a:lnTo>
                    <a:pt x="1658772" y="105511"/>
                  </a:lnTo>
                  <a:lnTo>
                    <a:pt x="1658480" y="100088"/>
                  </a:lnTo>
                  <a:lnTo>
                    <a:pt x="1658340" y="93992"/>
                  </a:lnTo>
                  <a:lnTo>
                    <a:pt x="1658251" y="76657"/>
                  </a:lnTo>
                  <a:lnTo>
                    <a:pt x="1658251" y="58089"/>
                  </a:lnTo>
                  <a:lnTo>
                    <a:pt x="1658010" y="53670"/>
                  </a:lnTo>
                  <a:lnTo>
                    <a:pt x="1657324" y="50266"/>
                  </a:lnTo>
                  <a:lnTo>
                    <a:pt x="1656651" y="47205"/>
                  </a:lnTo>
                  <a:lnTo>
                    <a:pt x="1655330" y="44335"/>
                  </a:lnTo>
                  <a:lnTo>
                    <a:pt x="1655191" y="43992"/>
                  </a:lnTo>
                  <a:lnTo>
                    <a:pt x="1650923" y="38823"/>
                  </a:lnTo>
                  <a:lnTo>
                    <a:pt x="1647583" y="36677"/>
                  </a:lnTo>
                  <a:lnTo>
                    <a:pt x="1638528" y="33261"/>
                  </a:lnTo>
                  <a:lnTo>
                    <a:pt x="1632635" y="32410"/>
                  </a:lnTo>
                  <a:lnTo>
                    <a:pt x="1618081" y="32410"/>
                  </a:lnTo>
                  <a:lnTo>
                    <a:pt x="1587068" y="58572"/>
                  </a:lnTo>
                  <a:lnTo>
                    <a:pt x="1601152" y="60490"/>
                  </a:lnTo>
                  <a:lnTo>
                    <a:pt x="1602689" y="54470"/>
                  </a:lnTo>
                  <a:lnTo>
                    <a:pt x="1605076" y="50266"/>
                  </a:lnTo>
                  <a:lnTo>
                    <a:pt x="1611528" y="45516"/>
                  </a:lnTo>
                  <a:lnTo>
                    <a:pt x="1616532" y="44335"/>
                  </a:lnTo>
                  <a:lnTo>
                    <a:pt x="1630553" y="44335"/>
                  </a:lnTo>
                  <a:lnTo>
                    <a:pt x="1636014" y="45961"/>
                  </a:lnTo>
                  <a:lnTo>
                    <a:pt x="1642414" y="51612"/>
                  </a:lnTo>
                  <a:lnTo>
                    <a:pt x="1643773" y="55740"/>
                  </a:lnTo>
                  <a:lnTo>
                    <a:pt x="1643697" y="65379"/>
                  </a:lnTo>
                  <a:lnTo>
                    <a:pt x="1643697" y="76657"/>
                  </a:lnTo>
                  <a:lnTo>
                    <a:pt x="1622615" y="109943"/>
                  </a:lnTo>
                  <a:lnTo>
                    <a:pt x="1611464" y="109943"/>
                  </a:lnTo>
                  <a:lnTo>
                    <a:pt x="1607210" y="108661"/>
                  </a:lnTo>
                  <a:lnTo>
                    <a:pt x="1601406" y="103543"/>
                  </a:lnTo>
                  <a:lnTo>
                    <a:pt x="1600047" y="100558"/>
                  </a:lnTo>
                  <a:lnTo>
                    <a:pt x="1599946" y="93992"/>
                  </a:lnTo>
                  <a:lnTo>
                    <a:pt x="1600619" y="91706"/>
                  </a:lnTo>
                  <a:lnTo>
                    <a:pt x="1630629" y="80606"/>
                  </a:lnTo>
                  <a:lnTo>
                    <a:pt x="1638465" y="78790"/>
                  </a:lnTo>
                  <a:lnTo>
                    <a:pt x="1643697" y="76657"/>
                  </a:lnTo>
                  <a:lnTo>
                    <a:pt x="1643697" y="65379"/>
                  </a:lnTo>
                  <a:lnTo>
                    <a:pt x="1638998" y="66763"/>
                  </a:lnTo>
                  <a:lnTo>
                    <a:pt x="1633156" y="68059"/>
                  </a:lnTo>
                  <a:lnTo>
                    <a:pt x="1626171" y="69240"/>
                  </a:lnTo>
                  <a:lnTo>
                    <a:pt x="1618030" y="70332"/>
                  </a:lnTo>
                  <a:lnTo>
                    <a:pt x="1612315" y="71031"/>
                  </a:lnTo>
                  <a:lnTo>
                    <a:pt x="1608048" y="71742"/>
                  </a:lnTo>
                  <a:lnTo>
                    <a:pt x="1584591" y="92735"/>
                  </a:lnTo>
                  <a:lnTo>
                    <a:pt x="1584591" y="103987"/>
                  </a:lnTo>
                  <a:lnTo>
                    <a:pt x="1587093" y="109816"/>
                  </a:lnTo>
                  <a:lnTo>
                    <a:pt x="1597126" y="118935"/>
                  </a:lnTo>
                  <a:lnTo>
                    <a:pt x="1604289" y="121221"/>
                  </a:lnTo>
                  <a:lnTo>
                    <a:pt x="1619275" y="121221"/>
                  </a:lnTo>
                  <a:lnTo>
                    <a:pt x="1644891" y="108813"/>
                  </a:lnTo>
                  <a:lnTo>
                    <a:pt x="1645323" y="112826"/>
                  </a:lnTo>
                  <a:lnTo>
                    <a:pt x="1646288" y="116319"/>
                  </a:lnTo>
                  <a:lnTo>
                    <a:pt x="1647774" y="119303"/>
                  </a:lnTo>
                  <a:lnTo>
                    <a:pt x="1662811" y="119303"/>
                  </a:lnTo>
                  <a:close/>
                </a:path>
                <a:path w="2023745" h="519429">
                  <a:moveTo>
                    <a:pt x="1751190" y="90017"/>
                  </a:moveTo>
                  <a:lnTo>
                    <a:pt x="1737029" y="88176"/>
                  </a:lnTo>
                  <a:lnTo>
                    <a:pt x="1736013" y="95377"/>
                  </a:lnTo>
                  <a:lnTo>
                    <a:pt x="1733613" y="100711"/>
                  </a:lnTo>
                  <a:lnTo>
                    <a:pt x="1726044" y="107645"/>
                  </a:lnTo>
                  <a:lnTo>
                    <a:pt x="1721332" y="109385"/>
                  </a:lnTo>
                  <a:lnTo>
                    <a:pt x="1708632" y="109385"/>
                  </a:lnTo>
                  <a:lnTo>
                    <a:pt x="1691995" y="76733"/>
                  </a:lnTo>
                  <a:lnTo>
                    <a:pt x="1692427" y="68859"/>
                  </a:lnTo>
                  <a:lnTo>
                    <a:pt x="1709229" y="44246"/>
                  </a:lnTo>
                  <a:lnTo>
                    <a:pt x="1721269" y="44246"/>
                  </a:lnTo>
                  <a:lnTo>
                    <a:pt x="1725371" y="45694"/>
                  </a:lnTo>
                  <a:lnTo>
                    <a:pt x="1732140" y="51447"/>
                  </a:lnTo>
                  <a:lnTo>
                    <a:pt x="1734502" y="55740"/>
                  </a:lnTo>
                  <a:lnTo>
                    <a:pt x="1735823" y="61455"/>
                  </a:lnTo>
                  <a:lnTo>
                    <a:pt x="1749831" y="59296"/>
                  </a:lnTo>
                  <a:lnTo>
                    <a:pt x="1725142" y="32410"/>
                  </a:lnTo>
                  <a:lnTo>
                    <a:pt x="1708607" y="32410"/>
                  </a:lnTo>
                  <a:lnTo>
                    <a:pt x="1678724" y="59931"/>
                  </a:lnTo>
                  <a:lnTo>
                    <a:pt x="1677212" y="67957"/>
                  </a:lnTo>
                  <a:lnTo>
                    <a:pt x="1677212" y="77139"/>
                  </a:lnTo>
                  <a:lnTo>
                    <a:pt x="1693532" y="114808"/>
                  </a:lnTo>
                  <a:lnTo>
                    <a:pt x="1715833" y="121221"/>
                  </a:lnTo>
                  <a:lnTo>
                    <a:pt x="1725117" y="121221"/>
                  </a:lnTo>
                  <a:lnTo>
                    <a:pt x="1751190" y="90017"/>
                  </a:lnTo>
                  <a:close/>
                </a:path>
                <a:path w="2023745" h="519429">
                  <a:moveTo>
                    <a:pt x="1837004" y="76657"/>
                  </a:moveTo>
                  <a:lnTo>
                    <a:pt x="1836458" y="68656"/>
                  </a:lnTo>
                  <a:lnTo>
                    <a:pt x="1836331" y="66725"/>
                  </a:lnTo>
                  <a:lnTo>
                    <a:pt x="1834299" y="57975"/>
                  </a:lnTo>
                  <a:lnTo>
                    <a:pt x="1830920" y="50406"/>
                  </a:lnTo>
                  <a:lnTo>
                    <a:pt x="1826374" y="44246"/>
                  </a:lnTo>
                  <a:lnTo>
                    <a:pt x="1826196" y="44005"/>
                  </a:lnTo>
                  <a:lnTo>
                    <a:pt x="1821802" y="40157"/>
                  </a:lnTo>
                  <a:lnTo>
                    <a:pt x="1821802" y="68656"/>
                  </a:lnTo>
                  <a:lnTo>
                    <a:pt x="1774380" y="68656"/>
                  </a:lnTo>
                  <a:lnTo>
                    <a:pt x="1774863" y="61239"/>
                  </a:lnTo>
                  <a:lnTo>
                    <a:pt x="1777352" y="55321"/>
                  </a:lnTo>
                  <a:lnTo>
                    <a:pt x="1786356" y="46469"/>
                  </a:lnTo>
                  <a:lnTo>
                    <a:pt x="1791919" y="44246"/>
                  </a:lnTo>
                  <a:lnTo>
                    <a:pt x="1805838" y="44246"/>
                  </a:lnTo>
                  <a:lnTo>
                    <a:pt x="1811782" y="47028"/>
                  </a:lnTo>
                  <a:lnTo>
                    <a:pt x="1816366" y="52565"/>
                  </a:lnTo>
                  <a:lnTo>
                    <a:pt x="1819351" y="56146"/>
                  </a:lnTo>
                  <a:lnTo>
                    <a:pt x="1821167" y="61506"/>
                  </a:lnTo>
                  <a:lnTo>
                    <a:pt x="1821802" y="68656"/>
                  </a:lnTo>
                  <a:lnTo>
                    <a:pt x="1821802" y="40157"/>
                  </a:lnTo>
                  <a:lnTo>
                    <a:pt x="1820418" y="38938"/>
                  </a:lnTo>
                  <a:lnTo>
                    <a:pt x="1813852" y="35306"/>
                  </a:lnTo>
                  <a:lnTo>
                    <a:pt x="1806498" y="33134"/>
                  </a:lnTo>
                  <a:lnTo>
                    <a:pt x="1798370" y="32410"/>
                  </a:lnTo>
                  <a:lnTo>
                    <a:pt x="1789988" y="33147"/>
                  </a:lnTo>
                  <a:lnTo>
                    <a:pt x="1761464" y="58496"/>
                  </a:lnTo>
                  <a:lnTo>
                    <a:pt x="1758759" y="76657"/>
                  </a:lnTo>
                  <a:lnTo>
                    <a:pt x="1758784" y="78790"/>
                  </a:lnTo>
                  <a:lnTo>
                    <a:pt x="1775561" y="114769"/>
                  </a:lnTo>
                  <a:lnTo>
                    <a:pt x="1799170" y="121221"/>
                  </a:lnTo>
                  <a:lnTo>
                    <a:pt x="1809038" y="121221"/>
                  </a:lnTo>
                  <a:lnTo>
                    <a:pt x="1836521" y="93776"/>
                  </a:lnTo>
                  <a:lnTo>
                    <a:pt x="1821649" y="91935"/>
                  </a:lnTo>
                  <a:lnTo>
                    <a:pt x="1819452" y="98018"/>
                  </a:lnTo>
                  <a:lnTo>
                    <a:pt x="1816493" y="102450"/>
                  </a:lnTo>
                  <a:lnTo>
                    <a:pt x="1809038" y="107988"/>
                  </a:lnTo>
                  <a:lnTo>
                    <a:pt x="1804530" y="109385"/>
                  </a:lnTo>
                  <a:lnTo>
                    <a:pt x="1792160" y="109385"/>
                  </a:lnTo>
                  <a:lnTo>
                    <a:pt x="1786242" y="106895"/>
                  </a:lnTo>
                  <a:lnTo>
                    <a:pt x="1776755" y="96977"/>
                  </a:lnTo>
                  <a:lnTo>
                    <a:pt x="1774113" y="89827"/>
                  </a:lnTo>
                  <a:lnTo>
                    <a:pt x="1773580" y="80492"/>
                  </a:lnTo>
                  <a:lnTo>
                    <a:pt x="1836915" y="80492"/>
                  </a:lnTo>
                  <a:lnTo>
                    <a:pt x="1837004" y="76657"/>
                  </a:lnTo>
                  <a:close/>
                </a:path>
                <a:path w="2023745" h="519429">
                  <a:moveTo>
                    <a:pt x="1931454" y="54571"/>
                  </a:moveTo>
                  <a:lnTo>
                    <a:pt x="1853793" y="21767"/>
                  </a:lnTo>
                  <a:lnTo>
                    <a:pt x="1853793" y="36093"/>
                  </a:lnTo>
                  <a:lnTo>
                    <a:pt x="1915299" y="61379"/>
                  </a:lnTo>
                  <a:lnTo>
                    <a:pt x="1853793" y="86893"/>
                  </a:lnTo>
                  <a:lnTo>
                    <a:pt x="1853793" y="101219"/>
                  </a:lnTo>
                  <a:lnTo>
                    <a:pt x="1931454" y="68008"/>
                  </a:lnTo>
                  <a:lnTo>
                    <a:pt x="1931454" y="54571"/>
                  </a:lnTo>
                  <a:close/>
                </a:path>
                <a:path w="2023745" h="519429">
                  <a:moveTo>
                    <a:pt x="2023579" y="54571"/>
                  </a:moveTo>
                  <a:lnTo>
                    <a:pt x="1945932" y="21767"/>
                  </a:lnTo>
                  <a:lnTo>
                    <a:pt x="1945932" y="36093"/>
                  </a:lnTo>
                  <a:lnTo>
                    <a:pt x="2007425" y="61379"/>
                  </a:lnTo>
                  <a:lnTo>
                    <a:pt x="1945932" y="86893"/>
                  </a:lnTo>
                  <a:lnTo>
                    <a:pt x="1945932" y="101219"/>
                  </a:lnTo>
                  <a:lnTo>
                    <a:pt x="2023579" y="68008"/>
                  </a:lnTo>
                  <a:lnTo>
                    <a:pt x="2023579" y="5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158510" y="4415438"/>
              <a:ext cx="0" cy="3523615"/>
            </a:xfrm>
            <a:custGeom>
              <a:avLst/>
              <a:gdLst/>
              <a:ahLst/>
              <a:cxnLst/>
              <a:rect l="l" t="t" r="r" b="b"/>
              <a:pathLst>
                <a:path w="0" h="3523615">
                  <a:moveTo>
                    <a:pt x="0" y="3523113"/>
                  </a:moveTo>
                  <a:lnTo>
                    <a:pt x="0" y="0"/>
                  </a:lnTo>
                </a:path>
              </a:pathLst>
            </a:custGeom>
            <a:ln w="1023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066377" y="4405197"/>
              <a:ext cx="184785" cy="246379"/>
            </a:xfrm>
            <a:custGeom>
              <a:avLst/>
              <a:gdLst/>
              <a:ahLst/>
              <a:cxnLst/>
              <a:rect l="l" t="t" r="r" b="b"/>
              <a:pathLst>
                <a:path w="184784" h="246379">
                  <a:moveTo>
                    <a:pt x="92133" y="0"/>
                  </a:moveTo>
                  <a:lnTo>
                    <a:pt x="0" y="245798"/>
                  </a:lnTo>
                  <a:lnTo>
                    <a:pt x="184266" y="245798"/>
                  </a:lnTo>
                  <a:lnTo>
                    <a:pt x="921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066378" y="4405196"/>
              <a:ext cx="184785" cy="246379"/>
            </a:xfrm>
            <a:custGeom>
              <a:avLst/>
              <a:gdLst/>
              <a:ahLst/>
              <a:cxnLst/>
              <a:rect l="l" t="t" r="r" b="b"/>
              <a:pathLst>
                <a:path w="184784" h="246379">
                  <a:moveTo>
                    <a:pt x="92132" y="0"/>
                  </a:moveTo>
                  <a:lnTo>
                    <a:pt x="184265" y="245798"/>
                  </a:lnTo>
                  <a:lnTo>
                    <a:pt x="0" y="245798"/>
                  </a:lnTo>
                  <a:lnTo>
                    <a:pt x="92132" y="0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642878" y="4415438"/>
              <a:ext cx="0" cy="2325370"/>
            </a:xfrm>
            <a:custGeom>
              <a:avLst/>
              <a:gdLst/>
              <a:ahLst/>
              <a:cxnLst/>
              <a:rect l="l" t="t" r="r" b="b"/>
              <a:pathLst>
                <a:path w="0" h="2325370">
                  <a:moveTo>
                    <a:pt x="0" y="2324844"/>
                  </a:moveTo>
                  <a:lnTo>
                    <a:pt x="0" y="0"/>
                  </a:lnTo>
                </a:path>
              </a:pathLst>
            </a:custGeom>
            <a:ln w="1023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550745" y="4405197"/>
              <a:ext cx="174625" cy="246379"/>
            </a:xfrm>
            <a:custGeom>
              <a:avLst/>
              <a:gdLst/>
              <a:ahLst/>
              <a:cxnLst/>
              <a:rect l="l" t="t" r="r" b="b"/>
              <a:pathLst>
                <a:path w="174625" h="246379">
                  <a:moveTo>
                    <a:pt x="92132" y="0"/>
                  </a:moveTo>
                  <a:lnTo>
                    <a:pt x="0" y="245798"/>
                  </a:lnTo>
                  <a:lnTo>
                    <a:pt x="174028" y="245798"/>
                  </a:lnTo>
                  <a:lnTo>
                    <a:pt x="92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872427" y="3862391"/>
              <a:ext cx="4852670" cy="788670"/>
            </a:xfrm>
            <a:custGeom>
              <a:avLst/>
              <a:gdLst/>
              <a:ahLst/>
              <a:cxnLst/>
              <a:rect l="l" t="t" r="r" b="b"/>
              <a:pathLst>
                <a:path w="4852670" h="788670">
                  <a:moveTo>
                    <a:pt x="4770450" y="542805"/>
                  </a:moveTo>
                  <a:lnTo>
                    <a:pt x="4852347" y="788603"/>
                  </a:lnTo>
                  <a:lnTo>
                    <a:pt x="4678318" y="788603"/>
                  </a:lnTo>
                  <a:lnTo>
                    <a:pt x="4770450" y="542805"/>
                  </a:lnTo>
                  <a:close/>
                </a:path>
                <a:path w="4852670" h="788670">
                  <a:moveTo>
                    <a:pt x="1320575" y="0"/>
                  </a:moveTo>
                  <a:lnTo>
                    <a:pt x="0" y="0"/>
                  </a:lnTo>
                </a:path>
                <a:path w="4852670" h="788670">
                  <a:moveTo>
                    <a:pt x="1320575" y="0"/>
                  </a:moveTo>
                  <a:lnTo>
                    <a:pt x="1330812" y="0"/>
                  </a:lnTo>
                </a:path>
                <a:path w="4852670" h="788670">
                  <a:moveTo>
                    <a:pt x="1320575" y="0"/>
                  </a:moveTo>
                  <a:lnTo>
                    <a:pt x="2641150" y="0"/>
                  </a:lnTo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380497" y="3800941"/>
              <a:ext cx="143510" cy="123189"/>
            </a:xfrm>
            <a:custGeom>
              <a:avLst/>
              <a:gdLst/>
              <a:ahLst/>
              <a:cxnLst/>
              <a:rect l="l" t="t" r="r" b="b"/>
              <a:pathLst>
                <a:path w="143509" h="123189">
                  <a:moveTo>
                    <a:pt x="143318" y="61449"/>
                  </a:moveTo>
                  <a:lnTo>
                    <a:pt x="0" y="122899"/>
                  </a:lnTo>
                </a:path>
                <a:path w="143509" h="123189">
                  <a:moveTo>
                    <a:pt x="143318" y="61449"/>
                  </a:moveTo>
                  <a:lnTo>
                    <a:pt x="0" y="0"/>
                  </a:lnTo>
                </a:path>
              </a:pathLst>
            </a:custGeom>
            <a:ln w="10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74688" y="4024576"/>
              <a:ext cx="225212" cy="12129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210803" y="7457196"/>
              <a:ext cx="1249045" cy="1423670"/>
            </a:xfrm>
            <a:custGeom>
              <a:avLst/>
              <a:gdLst/>
              <a:ahLst/>
              <a:cxnLst/>
              <a:rect l="l" t="t" r="r" b="b"/>
              <a:pathLst>
                <a:path w="1249045" h="1423670">
                  <a:moveTo>
                    <a:pt x="0" y="0"/>
                  </a:moveTo>
                  <a:lnTo>
                    <a:pt x="1248915" y="0"/>
                  </a:lnTo>
                  <a:lnTo>
                    <a:pt x="1248915" y="1423582"/>
                  </a:lnTo>
                  <a:lnTo>
                    <a:pt x="0" y="1423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210802" y="7457195"/>
              <a:ext cx="1249045" cy="1423670"/>
            </a:xfrm>
            <a:custGeom>
              <a:avLst/>
              <a:gdLst/>
              <a:ahLst/>
              <a:cxnLst/>
              <a:rect l="l" t="t" r="r" b="b"/>
              <a:pathLst>
                <a:path w="1249045" h="1423670">
                  <a:moveTo>
                    <a:pt x="0" y="0"/>
                  </a:moveTo>
                  <a:lnTo>
                    <a:pt x="1248916" y="0"/>
                  </a:lnTo>
                  <a:lnTo>
                    <a:pt x="1248916" y="1423583"/>
                  </a:lnTo>
                  <a:lnTo>
                    <a:pt x="0" y="1423583"/>
                  </a:lnTo>
                  <a:lnTo>
                    <a:pt x="0" y="0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622683" y="7529206"/>
              <a:ext cx="443865" cy="152400"/>
            </a:xfrm>
            <a:custGeom>
              <a:avLst/>
              <a:gdLst/>
              <a:ahLst/>
              <a:cxnLst/>
              <a:rect l="l" t="t" r="r" b="b"/>
              <a:pathLst>
                <a:path w="443864" h="152400">
                  <a:moveTo>
                    <a:pt x="52011" y="0"/>
                  </a:moveTo>
                  <a:lnTo>
                    <a:pt x="0" y="0"/>
                  </a:lnTo>
                  <a:lnTo>
                    <a:pt x="0" y="117298"/>
                  </a:lnTo>
                  <a:lnTo>
                    <a:pt x="15514" y="117298"/>
                  </a:lnTo>
                  <a:lnTo>
                    <a:pt x="15514" y="69609"/>
                  </a:lnTo>
                  <a:lnTo>
                    <a:pt x="45586" y="69609"/>
                  </a:lnTo>
                  <a:lnTo>
                    <a:pt x="82626" y="55768"/>
                  </a:lnTo>
                  <a:lnTo>
                    <a:pt x="15514" y="55768"/>
                  </a:lnTo>
                  <a:lnTo>
                    <a:pt x="15514" y="13841"/>
                  </a:lnTo>
                  <a:lnTo>
                    <a:pt x="83939" y="13841"/>
                  </a:lnTo>
                  <a:lnTo>
                    <a:pt x="83562" y="13069"/>
                  </a:lnTo>
                  <a:lnTo>
                    <a:pt x="80429" y="9295"/>
                  </a:lnTo>
                  <a:lnTo>
                    <a:pt x="72645" y="3907"/>
                  </a:lnTo>
                  <a:lnTo>
                    <a:pt x="67819" y="2081"/>
                  </a:lnTo>
                  <a:lnTo>
                    <a:pt x="62061" y="1120"/>
                  </a:lnTo>
                  <a:lnTo>
                    <a:pt x="57956" y="373"/>
                  </a:lnTo>
                  <a:lnTo>
                    <a:pt x="52011" y="0"/>
                  </a:lnTo>
                  <a:close/>
                </a:path>
                <a:path w="443864" h="152400">
                  <a:moveTo>
                    <a:pt x="83939" y="13841"/>
                  </a:moveTo>
                  <a:lnTo>
                    <a:pt x="52543" y="13841"/>
                  </a:lnTo>
                  <a:lnTo>
                    <a:pt x="57369" y="14188"/>
                  </a:lnTo>
                  <a:lnTo>
                    <a:pt x="59982" y="14881"/>
                  </a:lnTo>
                  <a:lnTo>
                    <a:pt x="64034" y="16003"/>
                  </a:lnTo>
                  <a:lnTo>
                    <a:pt x="67299" y="18308"/>
                  </a:lnTo>
                  <a:lnTo>
                    <a:pt x="72257" y="25297"/>
                  </a:lnTo>
                  <a:lnTo>
                    <a:pt x="73498" y="29497"/>
                  </a:lnTo>
                  <a:lnTo>
                    <a:pt x="73498" y="41179"/>
                  </a:lnTo>
                  <a:lnTo>
                    <a:pt x="71391" y="46435"/>
                  </a:lnTo>
                  <a:lnTo>
                    <a:pt x="62967" y="53901"/>
                  </a:lnTo>
                  <a:lnTo>
                    <a:pt x="55849" y="55768"/>
                  </a:lnTo>
                  <a:lnTo>
                    <a:pt x="82626" y="55768"/>
                  </a:lnTo>
                  <a:lnTo>
                    <a:pt x="84139" y="53781"/>
                  </a:lnTo>
                  <a:lnTo>
                    <a:pt x="87113" y="47737"/>
                  </a:lnTo>
                  <a:lnTo>
                    <a:pt x="88898" y="41118"/>
                  </a:lnTo>
                  <a:lnTo>
                    <a:pt x="89493" y="33924"/>
                  </a:lnTo>
                  <a:lnTo>
                    <a:pt x="89493" y="28111"/>
                  </a:lnTo>
                  <a:lnTo>
                    <a:pt x="88306" y="22776"/>
                  </a:lnTo>
                  <a:lnTo>
                    <a:pt x="83939" y="13841"/>
                  </a:lnTo>
                  <a:close/>
                </a:path>
                <a:path w="443864" h="152400">
                  <a:moveTo>
                    <a:pt x="124843" y="0"/>
                  </a:moveTo>
                  <a:lnTo>
                    <a:pt x="110446" y="0"/>
                  </a:lnTo>
                  <a:lnTo>
                    <a:pt x="110446" y="117298"/>
                  </a:lnTo>
                  <a:lnTo>
                    <a:pt x="124843" y="117298"/>
                  </a:lnTo>
                  <a:lnTo>
                    <a:pt x="124843" y="0"/>
                  </a:lnTo>
                  <a:close/>
                </a:path>
                <a:path w="443864" h="152400">
                  <a:moveTo>
                    <a:pt x="207344" y="42326"/>
                  </a:moveTo>
                  <a:lnTo>
                    <a:pt x="182559" y="42326"/>
                  </a:lnTo>
                  <a:lnTo>
                    <a:pt x="188024" y="43954"/>
                  </a:lnTo>
                  <a:lnTo>
                    <a:pt x="194423" y="49607"/>
                  </a:lnTo>
                  <a:lnTo>
                    <a:pt x="195781" y="53741"/>
                  </a:lnTo>
                  <a:lnTo>
                    <a:pt x="195701" y="63370"/>
                  </a:lnTo>
                  <a:lnTo>
                    <a:pt x="191008" y="64760"/>
                  </a:lnTo>
                  <a:lnTo>
                    <a:pt x="185165" y="66050"/>
                  </a:lnTo>
                  <a:lnTo>
                    <a:pt x="178172" y="67240"/>
                  </a:lnTo>
                  <a:lnTo>
                    <a:pt x="170030" y="68331"/>
                  </a:lnTo>
                  <a:lnTo>
                    <a:pt x="164325" y="69024"/>
                  </a:lnTo>
                  <a:lnTo>
                    <a:pt x="160059" y="69744"/>
                  </a:lnTo>
                  <a:lnTo>
                    <a:pt x="136599" y="90733"/>
                  </a:lnTo>
                  <a:lnTo>
                    <a:pt x="136599" y="101988"/>
                  </a:lnTo>
                  <a:lnTo>
                    <a:pt x="139105" y="107817"/>
                  </a:lnTo>
                  <a:lnTo>
                    <a:pt x="149129" y="116939"/>
                  </a:lnTo>
                  <a:lnTo>
                    <a:pt x="156300" y="119218"/>
                  </a:lnTo>
                  <a:lnTo>
                    <a:pt x="171282" y="119218"/>
                  </a:lnTo>
                  <a:lnTo>
                    <a:pt x="176574" y="118285"/>
                  </a:lnTo>
                  <a:lnTo>
                    <a:pt x="186438" y="114551"/>
                  </a:lnTo>
                  <a:lnTo>
                    <a:pt x="191570" y="111351"/>
                  </a:lnTo>
                  <a:lnTo>
                    <a:pt x="195586" y="107936"/>
                  </a:lnTo>
                  <a:lnTo>
                    <a:pt x="163471" y="107936"/>
                  </a:lnTo>
                  <a:lnTo>
                    <a:pt x="159219" y="106657"/>
                  </a:lnTo>
                  <a:lnTo>
                    <a:pt x="153408" y="101535"/>
                  </a:lnTo>
                  <a:lnTo>
                    <a:pt x="152052" y="98548"/>
                  </a:lnTo>
                  <a:lnTo>
                    <a:pt x="151955" y="91987"/>
                  </a:lnTo>
                  <a:lnTo>
                    <a:pt x="152620" y="89707"/>
                  </a:lnTo>
                  <a:lnTo>
                    <a:pt x="182639" y="78599"/>
                  </a:lnTo>
                  <a:lnTo>
                    <a:pt x="190477" y="76785"/>
                  </a:lnTo>
                  <a:lnTo>
                    <a:pt x="195701" y="74650"/>
                  </a:lnTo>
                  <a:lnTo>
                    <a:pt x="210258" y="74650"/>
                  </a:lnTo>
                  <a:lnTo>
                    <a:pt x="210258" y="56089"/>
                  </a:lnTo>
                  <a:lnTo>
                    <a:pt x="210018" y="51662"/>
                  </a:lnTo>
                  <a:lnTo>
                    <a:pt x="209538" y="49207"/>
                  </a:lnTo>
                  <a:lnTo>
                    <a:pt x="208685" y="45260"/>
                  </a:lnTo>
                  <a:lnTo>
                    <a:pt x="207344" y="42326"/>
                  </a:lnTo>
                  <a:close/>
                </a:path>
                <a:path w="443864" h="152400">
                  <a:moveTo>
                    <a:pt x="211146" y="106817"/>
                  </a:moveTo>
                  <a:lnTo>
                    <a:pt x="196902" y="106817"/>
                  </a:lnTo>
                  <a:lnTo>
                    <a:pt x="197328" y="110817"/>
                  </a:lnTo>
                  <a:lnTo>
                    <a:pt x="198288" y="114310"/>
                  </a:lnTo>
                  <a:lnTo>
                    <a:pt x="199781" y="117298"/>
                  </a:lnTo>
                  <a:lnTo>
                    <a:pt x="214816" y="117298"/>
                  </a:lnTo>
                  <a:lnTo>
                    <a:pt x="213004" y="114045"/>
                  </a:lnTo>
                  <a:lnTo>
                    <a:pt x="211791" y="110644"/>
                  </a:lnTo>
                  <a:lnTo>
                    <a:pt x="211178" y="107096"/>
                  </a:lnTo>
                  <a:lnTo>
                    <a:pt x="211146" y="106817"/>
                  </a:lnTo>
                  <a:close/>
                </a:path>
                <a:path w="443864" h="152400">
                  <a:moveTo>
                    <a:pt x="210258" y="74650"/>
                  </a:moveTo>
                  <a:lnTo>
                    <a:pt x="195701" y="74650"/>
                  </a:lnTo>
                  <a:lnTo>
                    <a:pt x="195596" y="86934"/>
                  </a:lnTo>
                  <a:lnTo>
                    <a:pt x="194929" y="91080"/>
                  </a:lnTo>
                  <a:lnTo>
                    <a:pt x="191357" y="98548"/>
                  </a:lnTo>
                  <a:lnTo>
                    <a:pt x="188184" y="101869"/>
                  </a:lnTo>
                  <a:lnTo>
                    <a:pt x="179547" y="106723"/>
                  </a:lnTo>
                  <a:lnTo>
                    <a:pt x="174614" y="107936"/>
                  </a:lnTo>
                  <a:lnTo>
                    <a:pt x="195586" y="107936"/>
                  </a:lnTo>
                  <a:lnTo>
                    <a:pt x="196902" y="106817"/>
                  </a:lnTo>
                  <a:lnTo>
                    <a:pt x="211146" y="106817"/>
                  </a:lnTo>
                  <a:lnTo>
                    <a:pt x="210775" y="103513"/>
                  </a:lnTo>
                  <a:lnTo>
                    <a:pt x="210488" y="98085"/>
                  </a:lnTo>
                  <a:lnTo>
                    <a:pt x="210343" y="91987"/>
                  </a:lnTo>
                  <a:lnTo>
                    <a:pt x="210258" y="74650"/>
                  </a:lnTo>
                  <a:close/>
                </a:path>
                <a:path w="443864" h="152400">
                  <a:moveTo>
                    <a:pt x="184638" y="30405"/>
                  </a:moveTo>
                  <a:lnTo>
                    <a:pt x="170083" y="30405"/>
                  </a:lnTo>
                  <a:lnTo>
                    <a:pt x="163658" y="31404"/>
                  </a:lnTo>
                  <a:lnTo>
                    <a:pt x="139078" y="56568"/>
                  </a:lnTo>
                  <a:lnTo>
                    <a:pt x="153154" y="58489"/>
                  </a:lnTo>
                  <a:lnTo>
                    <a:pt x="154701" y="52462"/>
                  </a:lnTo>
                  <a:lnTo>
                    <a:pt x="157087" y="48261"/>
                  </a:lnTo>
                  <a:lnTo>
                    <a:pt x="163537" y="43512"/>
                  </a:lnTo>
                  <a:lnTo>
                    <a:pt x="168536" y="42326"/>
                  </a:lnTo>
                  <a:lnTo>
                    <a:pt x="207344" y="42326"/>
                  </a:lnTo>
                  <a:lnTo>
                    <a:pt x="207192" y="41993"/>
                  </a:lnTo>
                  <a:lnTo>
                    <a:pt x="202926" y="36819"/>
                  </a:lnTo>
                  <a:lnTo>
                    <a:pt x="199594" y="34672"/>
                  </a:lnTo>
                  <a:lnTo>
                    <a:pt x="190530" y="31258"/>
                  </a:lnTo>
                  <a:lnTo>
                    <a:pt x="184638" y="30405"/>
                  </a:lnTo>
                  <a:close/>
                </a:path>
                <a:path w="443864" h="152400">
                  <a:moveTo>
                    <a:pt x="231372" y="136500"/>
                  </a:moveTo>
                  <a:lnTo>
                    <a:pt x="232971" y="150023"/>
                  </a:lnTo>
                  <a:lnTo>
                    <a:pt x="236383" y="151197"/>
                  </a:lnTo>
                  <a:lnTo>
                    <a:pt x="239476" y="151784"/>
                  </a:lnTo>
                  <a:lnTo>
                    <a:pt x="246834" y="151784"/>
                  </a:lnTo>
                  <a:lnTo>
                    <a:pt x="250779" y="150676"/>
                  </a:lnTo>
                  <a:lnTo>
                    <a:pt x="257390" y="146249"/>
                  </a:lnTo>
                  <a:lnTo>
                    <a:pt x="260323" y="142769"/>
                  </a:lnTo>
                  <a:lnTo>
                    <a:pt x="263025" y="137781"/>
                  </a:lnTo>
                  <a:lnTo>
                    <a:pt x="237263" y="137781"/>
                  </a:lnTo>
                  <a:lnTo>
                    <a:pt x="234518" y="137354"/>
                  </a:lnTo>
                  <a:lnTo>
                    <a:pt x="231372" y="136500"/>
                  </a:lnTo>
                  <a:close/>
                </a:path>
                <a:path w="443864" h="152400">
                  <a:moveTo>
                    <a:pt x="240969" y="32324"/>
                  </a:moveTo>
                  <a:lnTo>
                    <a:pt x="225454" y="32324"/>
                  </a:lnTo>
                  <a:lnTo>
                    <a:pt x="257684" y="117458"/>
                  </a:lnTo>
                  <a:lnTo>
                    <a:pt x="256670" y="120178"/>
                  </a:lnTo>
                  <a:lnTo>
                    <a:pt x="242808" y="137781"/>
                  </a:lnTo>
                  <a:lnTo>
                    <a:pt x="263025" y="137781"/>
                  </a:lnTo>
                  <a:lnTo>
                    <a:pt x="264802" y="134500"/>
                  </a:lnTo>
                  <a:lnTo>
                    <a:pt x="267495" y="128073"/>
                  </a:lnTo>
                  <a:lnTo>
                    <a:pt x="277512" y="101216"/>
                  </a:lnTo>
                  <a:lnTo>
                    <a:pt x="264802" y="101216"/>
                  </a:lnTo>
                  <a:lnTo>
                    <a:pt x="262989" y="94335"/>
                  </a:lnTo>
                  <a:lnTo>
                    <a:pt x="260936" y="87774"/>
                  </a:lnTo>
                  <a:lnTo>
                    <a:pt x="258644" y="81532"/>
                  </a:lnTo>
                  <a:lnTo>
                    <a:pt x="240969" y="32324"/>
                  </a:lnTo>
                  <a:close/>
                </a:path>
                <a:path w="443864" h="152400">
                  <a:moveTo>
                    <a:pt x="340140" y="30405"/>
                  </a:moveTo>
                  <a:lnTo>
                    <a:pt x="306679" y="48768"/>
                  </a:lnTo>
                  <a:lnTo>
                    <a:pt x="300531" y="74650"/>
                  </a:lnTo>
                  <a:lnTo>
                    <a:pt x="300559" y="76785"/>
                  </a:lnTo>
                  <a:lnTo>
                    <a:pt x="317329" y="112760"/>
                  </a:lnTo>
                  <a:lnTo>
                    <a:pt x="340940" y="119218"/>
                  </a:lnTo>
                  <a:lnTo>
                    <a:pt x="350804" y="119218"/>
                  </a:lnTo>
                  <a:lnTo>
                    <a:pt x="358908" y="116818"/>
                  </a:lnTo>
                  <a:lnTo>
                    <a:pt x="371385" y="107377"/>
                  </a:lnTo>
                  <a:lnTo>
                    <a:pt x="333928" y="107377"/>
                  </a:lnTo>
                  <a:lnTo>
                    <a:pt x="328010" y="104895"/>
                  </a:lnTo>
                  <a:lnTo>
                    <a:pt x="318519" y="94974"/>
                  </a:lnTo>
                  <a:lnTo>
                    <a:pt x="315998" y="88146"/>
                  </a:lnTo>
                  <a:lnTo>
                    <a:pt x="315877" y="87774"/>
                  </a:lnTo>
                  <a:lnTo>
                    <a:pt x="315347" y="78492"/>
                  </a:lnTo>
                  <a:lnTo>
                    <a:pt x="378688" y="78492"/>
                  </a:lnTo>
                  <a:lnTo>
                    <a:pt x="378768" y="74650"/>
                  </a:lnTo>
                  <a:lnTo>
                    <a:pt x="378225" y="66650"/>
                  </a:lnTo>
                  <a:lnTo>
                    <a:pt x="316147" y="66650"/>
                  </a:lnTo>
                  <a:lnTo>
                    <a:pt x="316627" y="59235"/>
                  </a:lnTo>
                  <a:lnTo>
                    <a:pt x="319119" y="53314"/>
                  </a:lnTo>
                  <a:lnTo>
                    <a:pt x="328131" y="44460"/>
                  </a:lnTo>
                  <a:lnTo>
                    <a:pt x="333688" y="42246"/>
                  </a:lnTo>
                  <a:lnTo>
                    <a:pt x="368149" y="42246"/>
                  </a:lnTo>
                  <a:lnTo>
                    <a:pt x="367972" y="42006"/>
                  </a:lnTo>
                  <a:lnTo>
                    <a:pt x="362183" y="36930"/>
                  </a:lnTo>
                  <a:lnTo>
                    <a:pt x="355615" y="33305"/>
                  </a:lnTo>
                  <a:lnTo>
                    <a:pt x="348267" y="31130"/>
                  </a:lnTo>
                  <a:lnTo>
                    <a:pt x="340140" y="30405"/>
                  </a:lnTo>
                  <a:close/>
                </a:path>
                <a:path w="443864" h="152400">
                  <a:moveTo>
                    <a:pt x="363413" y="89933"/>
                  </a:moveTo>
                  <a:lnTo>
                    <a:pt x="361227" y="96015"/>
                  </a:lnTo>
                  <a:lnTo>
                    <a:pt x="358268" y="100443"/>
                  </a:lnTo>
                  <a:lnTo>
                    <a:pt x="350803" y="105989"/>
                  </a:lnTo>
                  <a:lnTo>
                    <a:pt x="346298" y="107377"/>
                  </a:lnTo>
                  <a:lnTo>
                    <a:pt x="371385" y="107377"/>
                  </a:lnTo>
                  <a:lnTo>
                    <a:pt x="371598" y="107215"/>
                  </a:lnTo>
                  <a:lnTo>
                    <a:pt x="375949" y="100443"/>
                  </a:lnTo>
                  <a:lnTo>
                    <a:pt x="378289" y="91774"/>
                  </a:lnTo>
                  <a:lnTo>
                    <a:pt x="363413" y="89933"/>
                  </a:lnTo>
                  <a:close/>
                </a:path>
                <a:path w="443864" h="152400">
                  <a:moveTo>
                    <a:pt x="303270" y="32324"/>
                  </a:moveTo>
                  <a:lnTo>
                    <a:pt x="288875" y="32324"/>
                  </a:lnTo>
                  <a:lnTo>
                    <a:pt x="268428" y="88146"/>
                  </a:lnTo>
                  <a:lnTo>
                    <a:pt x="266454" y="94602"/>
                  </a:lnTo>
                  <a:lnTo>
                    <a:pt x="264802" y="101216"/>
                  </a:lnTo>
                  <a:lnTo>
                    <a:pt x="277512" y="101216"/>
                  </a:lnTo>
                  <a:lnTo>
                    <a:pt x="303270" y="32324"/>
                  </a:lnTo>
                  <a:close/>
                </a:path>
                <a:path w="443864" h="152400">
                  <a:moveTo>
                    <a:pt x="368149" y="42246"/>
                  </a:moveTo>
                  <a:lnTo>
                    <a:pt x="347605" y="42246"/>
                  </a:lnTo>
                  <a:lnTo>
                    <a:pt x="353550" y="45021"/>
                  </a:lnTo>
                  <a:lnTo>
                    <a:pt x="358134" y="50567"/>
                  </a:lnTo>
                  <a:lnTo>
                    <a:pt x="361120" y="54142"/>
                  </a:lnTo>
                  <a:lnTo>
                    <a:pt x="362934" y="59502"/>
                  </a:lnTo>
                  <a:lnTo>
                    <a:pt x="363573" y="66650"/>
                  </a:lnTo>
                  <a:lnTo>
                    <a:pt x="378225" y="66650"/>
                  </a:lnTo>
                  <a:lnTo>
                    <a:pt x="378093" y="64719"/>
                  </a:lnTo>
                  <a:lnTo>
                    <a:pt x="376069" y="55968"/>
                  </a:lnTo>
                  <a:lnTo>
                    <a:pt x="372696" y="48397"/>
                  </a:lnTo>
                  <a:lnTo>
                    <a:pt x="368149" y="42246"/>
                  </a:lnTo>
                  <a:close/>
                </a:path>
                <a:path w="443864" h="152400">
                  <a:moveTo>
                    <a:pt x="410199" y="32324"/>
                  </a:moveTo>
                  <a:lnTo>
                    <a:pt x="397243" y="32324"/>
                  </a:lnTo>
                  <a:lnTo>
                    <a:pt x="397243" y="117298"/>
                  </a:lnTo>
                  <a:lnTo>
                    <a:pt x="411640" y="117298"/>
                  </a:lnTo>
                  <a:lnTo>
                    <a:pt x="411640" y="66730"/>
                  </a:lnTo>
                  <a:lnTo>
                    <a:pt x="412438" y="61130"/>
                  </a:lnTo>
                  <a:lnTo>
                    <a:pt x="415105" y="52647"/>
                  </a:lnTo>
                  <a:lnTo>
                    <a:pt x="416891" y="50021"/>
                  </a:lnTo>
                  <a:lnTo>
                    <a:pt x="421902" y="46234"/>
                  </a:lnTo>
                  <a:lnTo>
                    <a:pt x="424728" y="45288"/>
                  </a:lnTo>
                  <a:lnTo>
                    <a:pt x="439589" y="45288"/>
                  </a:lnTo>
                  <a:lnTo>
                    <a:pt x="410199" y="45206"/>
                  </a:lnTo>
                  <a:lnTo>
                    <a:pt x="410199" y="32324"/>
                  </a:lnTo>
                  <a:close/>
                </a:path>
                <a:path w="443864" h="152400">
                  <a:moveTo>
                    <a:pt x="439589" y="45288"/>
                  </a:moveTo>
                  <a:lnTo>
                    <a:pt x="431393" y="45288"/>
                  </a:lnTo>
                  <a:lnTo>
                    <a:pt x="434912" y="46327"/>
                  </a:lnTo>
                  <a:lnTo>
                    <a:pt x="438431" y="48407"/>
                  </a:lnTo>
                  <a:lnTo>
                    <a:pt x="439589" y="45288"/>
                  </a:lnTo>
                  <a:close/>
                </a:path>
                <a:path w="443864" h="152400">
                  <a:moveTo>
                    <a:pt x="433447" y="30405"/>
                  </a:moveTo>
                  <a:lnTo>
                    <a:pt x="425235" y="30405"/>
                  </a:lnTo>
                  <a:lnTo>
                    <a:pt x="422156" y="31363"/>
                  </a:lnTo>
                  <a:lnTo>
                    <a:pt x="416557" y="35205"/>
                  </a:lnTo>
                  <a:lnTo>
                    <a:pt x="413505" y="39179"/>
                  </a:lnTo>
                  <a:lnTo>
                    <a:pt x="410199" y="45206"/>
                  </a:lnTo>
                  <a:lnTo>
                    <a:pt x="439619" y="45206"/>
                  </a:lnTo>
                  <a:lnTo>
                    <a:pt x="443390" y="35045"/>
                  </a:lnTo>
                  <a:lnTo>
                    <a:pt x="438378" y="31951"/>
                  </a:lnTo>
                  <a:lnTo>
                    <a:pt x="433447" y="30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210802" y="7897585"/>
              <a:ext cx="1249045" cy="983615"/>
            </a:xfrm>
            <a:custGeom>
              <a:avLst/>
              <a:gdLst/>
              <a:ahLst/>
              <a:cxnLst/>
              <a:rect l="l" t="t" r="r" b="b"/>
              <a:pathLst>
                <a:path w="1249045" h="983615">
                  <a:moveTo>
                    <a:pt x="0" y="0"/>
                  </a:moveTo>
                  <a:lnTo>
                    <a:pt x="1248916" y="0"/>
                  </a:lnTo>
                  <a:lnTo>
                    <a:pt x="1248916" y="983194"/>
                  </a:lnTo>
                  <a:lnTo>
                    <a:pt x="0" y="983194"/>
                  </a:lnTo>
                  <a:lnTo>
                    <a:pt x="0" y="0"/>
                  </a:lnTo>
                  <a:close/>
                </a:path>
                <a:path w="1249045" h="983615">
                  <a:moveTo>
                    <a:pt x="0" y="450630"/>
                  </a:moveTo>
                  <a:lnTo>
                    <a:pt x="1248916" y="450630"/>
                  </a:lnTo>
                  <a:lnTo>
                    <a:pt x="1248916" y="983194"/>
                  </a:lnTo>
                  <a:lnTo>
                    <a:pt x="0" y="983194"/>
                  </a:lnTo>
                  <a:lnTo>
                    <a:pt x="0" y="450630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750" y="7918068"/>
              <a:ext cx="163792" cy="1536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26340" y="7947111"/>
              <a:ext cx="919011" cy="1537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750" y="8102416"/>
              <a:ext cx="163792" cy="15362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420581" y="8132980"/>
              <a:ext cx="978535" cy="141605"/>
            </a:xfrm>
            <a:custGeom>
              <a:avLst/>
              <a:gdLst/>
              <a:ahLst/>
              <a:cxnLst/>
              <a:rect l="l" t="t" r="r" b="b"/>
              <a:pathLst>
                <a:path w="978535" h="141604">
                  <a:moveTo>
                    <a:pt x="14235" y="90173"/>
                  </a:moveTo>
                  <a:lnTo>
                    <a:pt x="0" y="92414"/>
                  </a:lnTo>
                  <a:lnTo>
                    <a:pt x="1598" y="101429"/>
                  </a:lnTo>
                  <a:lnTo>
                    <a:pt x="5292" y="108230"/>
                  </a:lnTo>
                  <a:lnTo>
                    <a:pt x="36309" y="119698"/>
                  </a:lnTo>
                  <a:lnTo>
                    <a:pt x="42974" y="119698"/>
                  </a:lnTo>
                  <a:lnTo>
                    <a:pt x="48945" y="118539"/>
                  </a:lnTo>
                  <a:lnTo>
                    <a:pt x="59502" y="113898"/>
                  </a:lnTo>
                  <a:lnTo>
                    <a:pt x="63541" y="110616"/>
                  </a:lnTo>
                  <a:lnTo>
                    <a:pt x="65363" y="107857"/>
                  </a:lnTo>
                  <a:lnTo>
                    <a:pt x="29671" y="107857"/>
                  </a:lnTo>
                  <a:lnTo>
                    <a:pt x="24565" y="106337"/>
                  </a:lnTo>
                  <a:lnTo>
                    <a:pt x="17261" y="100256"/>
                  </a:lnTo>
                  <a:lnTo>
                    <a:pt x="15035" y="95882"/>
                  </a:lnTo>
                  <a:lnTo>
                    <a:pt x="14235" y="90173"/>
                  </a:lnTo>
                  <a:close/>
                </a:path>
                <a:path w="978535" h="141604">
                  <a:moveTo>
                    <a:pt x="40335" y="30885"/>
                  </a:moveTo>
                  <a:lnTo>
                    <a:pt x="29244" y="30885"/>
                  </a:lnTo>
                  <a:lnTo>
                    <a:pt x="25099" y="31457"/>
                  </a:lnTo>
                  <a:lnTo>
                    <a:pt x="17368" y="33752"/>
                  </a:lnTo>
                  <a:lnTo>
                    <a:pt x="14315" y="35152"/>
                  </a:lnTo>
                  <a:lnTo>
                    <a:pt x="12076" y="36805"/>
                  </a:lnTo>
                  <a:lnTo>
                    <a:pt x="9090" y="38939"/>
                  </a:lnTo>
                  <a:lnTo>
                    <a:pt x="6731" y="41620"/>
                  </a:lnTo>
                  <a:lnTo>
                    <a:pt x="3265" y="48074"/>
                  </a:lnTo>
                  <a:lnTo>
                    <a:pt x="2399" y="51581"/>
                  </a:lnTo>
                  <a:lnTo>
                    <a:pt x="2399" y="59529"/>
                  </a:lnTo>
                  <a:lnTo>
                    <a:pt x="44626" y="83746"/>
                  </a:lnTo>
                  <a:lnTo>
                    <a:pt x="49532" y="85373"/>
                  </a:lnTo>
                  <a:lnTo>
                    <a:pt x="54330" y="88521"/>
                  </a:lnTo>
                  <a:lnTo>
                    <a:pt x="55744" y="91081"/>
                  </a:lnTo>
                  <a:lnTo>
                    <a:pt x="55744" y="97962"/>
                  </a:lnTo>
                  <a:lnTo>
                    <a:pt x="54143" y="101122"/>
                  </a:lnTo>
                  <a:lnTo>
                    <a:pt x="47745" y="106509"/>
                  </a:lnTo>
                  <a:lnTo>
                    <a:pt x="42840" y="107857"/>
                  </a:lnTo>
                  <a:lnTo>
                    <a:pt x="65363" y="107857"/>
                  </a:lnTo>
                  <a:lnTo>
                    <a:pt x="69140" y="102135"/>
                  </a:lnTo>
                  <a:lnTo>
                    <a:pt x="70432" y="97962"/>
                  </a:lnTo>
                  <a:lnTo>
                    <a:pt x="70539" y="87906"/>
                  </a:lnTo>
                  <a:lnTo>
                    <a:pt x="69392" y="83799"/>
                  </a:lnTo>
                  <a:lnTo>
                    <a:pt x="29270" y="64330"/>
                  </a:lnTo>
                  <a:lnTo>
                    <a:pt x="25032" y="63103"/>
                  </a:lnTo>
                  <a:lnTo>
                    <a:pt x="23592" y="62570"/>
                  </a:lnTo>
                  <a:lnTo>
                    <a:pt x="21087" y="61556"/>
                  </a:lnTo>
                  <a:lnTo>
                    <a:pt x="19248" y="60276"/>
                  </a:lnTo>
                  <a:lnTo>
                    <a:pt x="18074" y="58729"/>
                  </a:lnTo>
                  <a:lnTo>
                    <a:pt x="16901" y="57236"/>
                  </a:lnTo>
                  <a:lnTo>
                    <a:pt x="16315" y="55556"/>
                  </a:lnTo>
                  <a:lnTo>
                    <a:pt x="16315" y="50755"/>
                  </a:lnTo>
                  <a:lnTo>
                    <a:pt x="17727" y="48195"/>
                  </a:lnTo>
                  <a:lnTo>
                    <a:pt x="23379" y="43820"/>
                  </a:lnTo>
                  <a:lnTo>
                    <a:pt x="28098" y="42726"/>
                  </a:lnTo>
                  <a:lnTo>
                    <a:pt x="63229" y="42726"/>
                  </a:lnTo>
                  <a:lnTo>
                    <a:pt x="59982" y="38286"/>
                  </a:lnTo>
                  <a:lnTo>
                    <a:pt x="56263" y="35685"/>
                  </a:lnTo>
                  <a:lnTo>
                    <a:pt x="46186" y="31845"/>
                  </a:lnTo>
                  <a:lnTo>
                    <a:pt x="40335" y="30885"/>
                  </a:lnTo>
                  <a:close/>
                </a:path>
                <a:path w="978535" h="141604">
                  <a:moveTo>
                    <a:pt x="63229" y="42726"/>
                  </a:moveTo>
                  <a:lnTo>
                    <a:pt x="40308" y="42726"/>
                  </a:lnTo>
                  <a:lnTo>
                    <a:pt x="44640" y="43953"/>
                  </a:lnTo>
                  <a:lnTo>
                    <a:pt x="50772" y="48860"/>
                  </a:lnTo>
                  <a:lnTo>
                    <a:pt x="52624" y="52275"/>
                  </a:lnTo>
                  <a:lnTo>
                    <a:pt x="53263" y="56649"/>
                  </a:lnTo>
                  <a:lnTo>
                    <a:pt x="67340" y="54729"/>
                  </a:lnTo>
                  <a:lnTo>
                    <a:pt x="66433" y="49235"/>
                  </a:lnTo>
                  <a:lnTo>
                    <a:pt x="64781" y="44847"/>
                  </a:lnTo>
                  <a:lnTo>
                    <a:pt x="63229" y="42726"/>
                  </a:lnTo>
                  <a:close/>
                </a:path>
                <a:path w="978535" h="141604">
                  <a:moveTo>
                    <a:pt x="131188" y="30885"/>
                  </a:moveTo>
                  <a:lnTo>
                    <a:pt x="114659" y="30885"/>
                  </a:lnTo>
                  <a:lnTo>
                    <a:pt x="107901" y="32604"/>
                  </a:lnTo>
                  <a:lnTo>
                    <a:pt x="95478" y="39486"/>
                  </a:lnTo>
                  <a:lnTo>
                    <a:pt x="90853" y="44646"/>
                  </a:lnTo>
                  <a:lnTo>
                    <a:pt x="84775" y="58409"/>
                  </a:lnTo>
                  <a:lnTo>
                    <a:pt x="83256" y="66437"/>
                  </a:lnTo>
                  <a:lnTo>
                    <a:pt x="83256" y="75611"/>
                  </a:lnTo>
                  <a:lnTo>
                    <a:pt x="99578" y="113285"/>
                  </a:lnTo>
                  <a:lnTo>
                    <a:pt x="121884" y="119698"/>
                  </a:lnTo>
                  <a:lnTo>
                    <a:pt x="131161" y="119698"/>
                  </a:lnTo>
                  <a:lnTo>
                    <a:pt x="138986" y="116939"/>
                  </a:lnTo>
                  <a:lnTo>
                    <a:pt x="145357" y="111417"/>
                  </a:lnTo>
                  <a:lnTo>
                    <a:pt x="148751" y="107857"/>
                  </a:lnTo>
                  <a:lnTo>
                    <a:pt x="114686" y="107857"/>
                  </a:lnTo>
                  <a:lnTo>
                    <a:pt x="108981" y="105270"/>
                  </a:lnTo>
                  <a:lnTo>
                    <a:pt x="98051" y="75211"/>
                  </a:lnTo>
                  <a:lnTo>
                    <a:pt x="98476" y="67338"/>
                  </a:lnTo>
                  <a:lnTo>
                    <a:pt x="115272" y="42726"/>
                  </a:lnTo>
                  <a:lnTo>
                    <a:pt x="150561" y="42726"/>
                  </a:lnTo>
                  <a:lnTo>
                    <a:pt x="150463" y="42553"/>
                  </a:lnTo>
                  <a:lnTo>
                    <a:pt x="138732" y="33218"/>
                  </a:lnTo>
                  <a:lnTo>
                    <a:pt x="131188" y="30885"/>
                  </a:lnTo>
                  <a:close/>
                </a:path>
                <a:path w="978535" h="141604">
                  <a:moveTo>
                    <a:pt x="143078" y="86653"/>
                  </a:moveTo>
                  <a:lnTo>
                    <a:pt x="142064" y="93855"/>
                  </a:lnTo>
                  <a:lnTo>
                    <a:pt x="139665" y="99188"/>
                  </a:lnTo>
                  <a:lnTo>
                    <a:pt x="132095" y="106123"/>
                  </a:lnTo>
                  <a:lnTo>
                    <a:pt x="127375" y="107857"/>
                  </a:lnTo>
                  <a:lnTo>
                    <a:pt x="148751" y="107857"/>
                  </a:lnTo>
                  <a:lnTo>
                    <a:pt x="149684" y="106879"/>
                  </a:lnTo>
                  <a:lnTo>
                    <a:pt x="153105" y="101546"/>
                  </a:lnTo>
                  <a:lnTo>
                    <a:pt x="155621" y="95417"/>
                  </a:lnTo>
                  <a:lnTo>
                    <a:pt x="157233" y="88493"/>
                  </a:lnTo>
                  <a:lnTo>
                    <a:pt x="143078" y="86653"/>
                  </a:lnTo>
                  <a:close/>
                </a:path>
                <a:path w="978535" h="141604">
                  <a:moveTo>
                    <a:pt x="150561" y="42726"/>
                  </a:moveTo>
                  <a:lnTo>
                    <a:pt x="127322" y="42726"/>
                  </a:lnTo>
                  <a:lnTo>
                    <a:pt x="131414" y="44166"/>
                  </a:lnTo>
                  <a:lnTo>
                    <a:pt x="138186" y="49927"/>
                  </a:lnTo>
                  <a:lnTo>
                    <a:pt x="140545" y="54221"/>
                  </a:lnTo>
                  <a:lnTo>
                    <a:pt x="141878" y="59930"/>
                  </a:lnTo>
                  <a:lnTo>
                    <a:pt x="155874" y="57769"/>
                  </a:lnTo>
                  <a:lnTo>
                    <a:pt x="154221" y="49180"/>
                  </a:lnTo>
                  <a:lnTo>
                    <a:pt x="150561" y="42726"/>
                  </a:lnTo>
                  <a:close/>
                </a:path>
                <a:path w="978535" h="141604">
                  <a:moveTo>
                    <a:pt x="204020" y="30885"/>
                  </a:moveTo>
                  <a:lnTo>
                    <a:pt x="167470" y="54748"/>
                  </a:lnTo>
                  <a:lnTo>
                    <a:pt x="164191" y="75291"/>
                  </a:lnTo>
                  <a:lnTo>
                    <a:pt x="164879" y="85423"/>
                  </a:lnTo>
                  <a:lnTo>
                    <a:pt x="187894" y="116838"/>
                  </a:lnTo>
                  <a:lnTo>
                    <a:pt x="204020" y="119698"/>
                  </a:lnTo>
                  <a:lnTo>
                    <a:pt x="211432" y="119698"/>
                  </a:lnTo>
                  <a:lnTo>
                    <a:pt x="218269" y="117965"/>
                  </a:lnTo>
                  <a:lnTo>
                    <a:pt x="230799" y="111031"/>
                  </a:lnTo>
                  <a:lnTo>
                    <a:pt x="233911" y="107857"/>
                  </a:lnTo>
                  <a:lnTo>
                    <a:pt x="196822" y="107857"/>
                  </a:lnTo>
                  <a:lnTo>
                    <a:pt x="190839" y="105136"/>
                  </a:lnTo>
                  <a:lnTo>
                    <a:pt x="178987" y="75291"/>
                  </a:lnTo>
                  <a:lnTo>
                    <a:pt x="179432" y="67645"/>
                  </a:lnTo>
                  <a:lnTo>
                    <a:pt x="196822" y="42806"/>
                  </a:lnTo>
                  <a:lnTo>
                    <a:pt x="232992" y="42806"/>
                  </a:lnTo>
                  <a:lnTo>
                    <a:pt x="232652" y="42367"/>
                  </a:lnTo>
                  <a:lnTo>
                    <a:pt x="226693" y="37343"/>
                  </a:lnTo>
                  <a:lnTo>
                    <a:pt x="219935" y="33755"/>
                  </a:lnTo>
                  <a:lnTo>
                    <a:pt x="212377" y="31602"/>
                  </a:lnTo>
                  <a:lnTo>
                    <a:pt x="204020" y="30885"/>
                  </a:lnTo>
                  <a:close/>
                </a:path>
                <a:path w="978535" h="141604">
                  <a:moveTo>
                    <a:pt x="232992" y="42806"/>
                  </a:moveTo>
                  <a:lnTo>
                    <a:pt x="211112" y="42806"/>
                  </a:lnTo>
                  <a:lnTo>
                    <a:pt x="217043" y="45514"/>
                  </a:lnTo>
                  <a:lnTo>
                    <a:pt x="226587" y="56342"/>
                  </a:lnTo>
                  <a:lnTo>
                    <a:pt x="228958" y="64255"/>
                  </a:lnTo>
                  <a:lnTo>
                    <a:pt x="228946" y="75291"/>
                  </a:lnTo>
                  <a:lnTo>
                    <a:pt x="228573" y="81855"/>
                  </a:lnTo>
                  <a:lnTo>
                    <a:pt x="211165" y="107857"/>
                  </a:lnTo>
                  <a:lnTo>
                    <a:pt x="233911" y="107857"/>
                  </a:lnTo>
                  <a:lnTo>
                    <a:pt x="243768" y="74091"/>
                  </a:lnTo>
                  <a:lnTo>
                    <a:pt x="243074" y="64518"/>
                  </a:lnTo>
                  <a:lnTo>
                    <a:pt x="240989" y="56039"/>
                  </a:lnTo>
                  <a:lnTo>
                    <a:pt x="237515" y="48655"/>
                  </a:lnTo>
                  <a:lnTo>
                    <a:pt x="232992" y="42806"/>
                  </a:lnTo>
                  <a:close/>
                </a:path>
                <a:path w="978535" h="141604">
                  <a:moveTo>
                    <a:pt x="274480" y="32805"/>
                  </a:moveTo>
                  <a:lnTo>
                    <a:pt x="261523" y="32805"/>
                  </a:lnTo>
                  <a:lnTo>
                    <a:pt x="261523" y="117778"/>
                  </a:lnTo>
                  <a:lnTo>
                    <a:pt x="275918" y="117778"/>
                  </a:lnTo>
                  <a:lnTo>
                    <a:pt x="275918" y="67210"/>
                  </a:lnTo>
                  <a:lnTo>
                    <a:pt x="276719" y="61610"/>
                  </a:lnTo>
                  <a:lnTo>
                    <a:pt x="279384" y="53129"/>
                  </a:lnTo>
                  <a:lnTo>
                    <a:pt x="281171" y="50501"/>
                  </a:lnTo>
                  <a:lnTo>
                    <a:pt x="286183" y="46714"/>
                  </a:lnTo>
                  <a:lnTo>
                    <a:pt x="289008" y="45766"/>
                  </a:lnTo>
                  <a:lnTo>
                    <a:pt x="303869" y="45766"/>
                  </a:lnTo>
                  <a:lnTo>
                    <a:pt x="274480" y="45686"/>
                  </a:lnTo>
                  <a:lnTo>
                    <a:pt x="274480" y="32805"/>
                  </a:lnTo>
                  <a:close/>
                </a:path>
                <a:path w="978535" h="141604">
                  <a:moveTo>
                    <a:pt x="303869" y="45766"/>
                  </a:moveTo>
                  <a:lnTo>
                    <a:pt x="295673" y="45766"/>
                  </a:lnTo>
                  <a:lnTo>
                    <a:pt x="299192" y="46807"/>
                  </a:lnTo>
                  <a:lnTo>
                    <a:pt x="302712" y="48887"/>
                  </a:lnTo>
                  <a:lnTo>
                    <a:pt x="303869" y="45766"/>
                  </a:lnTo>
                  <a:close/>
                </a:path>
                <a:path w="978535" h="141604">
                  <a:moveTo>
                    <a:pt x="297726" y="30885"/>
                  </a:moveTo>
                  <a:lnTo>
                    <a:pt x="289515" y="30885"/>
                  </a:lnTo>
                  <a:lnTo>
                    <a:pt x="286435" y="31845"/>
                  </a:lnTo>
                  <a:lnTo>
                    <a:pt x="280837" y="35685"/>
                  </a:lnTo>
                  <a:lnTo>
                    <a:pt x="277785" y="39659"/>
                  </a:lnTo>
                  <a:lnTo>
                    <a:pt x="274480" y="45686"/>
                  </a:lnTo>
                  <a:lnTo>
                    <a:pt x="303899" y="45686"/>
                  </a:lnTo>
                  <a:lnTo>
                    <a:pt x="307670" y="35525"/>
                  </a:lnTo>
                  <a:lnTo>
                    <a:pt x="302658" y="32431"/>
                  </a:lnTo>
                  <a:lnTo>
                    <a:pt x="297726" y="30885"/>
                  </a:lnTo>
                  <a:close/>
                </a:path>
                <a:path w="978535" h="141604">
                  <a:moveTo>
                    <a:pt x="347738" y="30885"/>
                  </a:moveTo>
                  <a:lnTo>
                    <a:pt x="314278" y="49247"/>
                  </a:lnTo>
                  <a:lnTo>
                    <a:pt x="308130" y="75131"/>
                  </a:lnTo>
                  <a:lnTo>
                    <a:pt x="308157" y="77265"/>
                  </a:lnTo>
                  <a:lnTo>
                    <a:pt x="324927" y="113239"/>
                  </a:lnTo>
                  <a:lnTo>
                    <a:pt x="348538" y="119698"/>
                  </a:lnTo>
                  <a:lnTo>
                    <a:pt x="358401" y="119698"/>
                  </a:lnTo>
                  <a:lnTo>
                    <a:pt x="366506" y="117298"/>
                  </a:lnTo>
                  <a:lnTo>
                    <a:pt x="378983" y="107857"/>
                  </a:lnTo>
                  <a:lnTo>
                    <a:pt x="341527" y="107857"/>
                  </a:lnTo>
                  <a:lnTo>
                    <a:pt x="335608" y="105376"/>
                  </a:lnTo>
                  <a:lnTo>
                    <a:pt x="326118" y="95455"/>
                  </a:lnTo>
                  <a:lnTo>
                    <a:pt x="323479" y="88308"/>
                  </a:lnTo>
                  <a:lnTo>
                    <a:pt x="322945" y="78972"/>
                  </a:lnTo>
                  <a:lnTo>
                    <a:pt x="386287" y="78972"/>
                  </a:lnTo>
                  <a:lnTo>
                    <a:pt x="386367" y="75131"/>
                  </a:lnTo>
                  <a:lnTo>
                    <a:pt x="385823" y="67130"/>
                  </a:lnTo>
                  <a:lnTo>
                    <a:pt x="323745" y="67130"/>
                  </a:lnTo>
                  <a:lnTo>
                    <a:pt x="324225" y="59716"/>
                  </a:lnTo>
                  <a:lnTo>
                    <a:pt x="326717" y="53795"/>
                  </a:lnTo>
                  <a:lnTo>
                    <a:pt x="335728" y="44940"/>
                  </a:lnTo>
                  <a:lnTo>
                    <a:pt x="341287" y="42726"/>
                  </a:lnTo>
                  <a:lnTo>
                    <a:pt x="375748" y="42726"/>
                  </a:lnTo>
                  <a:lnTo>
                    <a:pt x="375570" y="42486"/>
                  </a:lnTo>
                  <a:lnTo>
                    <a:pt x="369782" y="37410"/>
                  </a:lnTo>
                  <a:lnTo>
                    <a:pt x="363213" y="33785"/>
                  </a:lnTo>
                  <a:lnTo>
                    <a:pt x="355866" y="31610"/>
                  </a:lnTo>
                  <a:lnTo>
                    <a:pt x="347738" y="30885"/>
                  </a:lnTo>
                  <a:close/>
                </a:path>
                <a:path w="978535" h="141604">
                  <a:moveTo>
                    <a:pt x="371011" y="90413"/>
                  </a:moveTo>
                  <a:lnTo>
                    <a:pt x="368825" y="96495"/>
                  </a:lnTo>
                  <a:lnTo>
                    <a:pt x="365866" y="100923"/>
                  </a:lnTo>
                  <a:lnTo>
                    <a:pt x="358401" y="106470"/>
                  </a:lnTo>
                  <a:lnTo>
                    <a:pt x="353896" y="107857"/>
                  </a:lnTo>
                  <a:lnTo>
                    <a:pt x="378983" y="107857"/>
                  </a:lnTo>
                  <a:lnTo>
                    <a:pt x="379195" y="107697"/>
                  </a:lnTo>
                  <a:lnTo>
                    <a:pt x="383548" y="100923"/>
                  </a:lnTo>
                  <a:lnTo>
                    <a:pt x="385886" y="92254"/>
                  </a:lnTo>
                  <a:lnTo>
                    <a:pt x="371011" y="90413"/>
                  </a:lnTo>
                  <a:close/>
                </a:path>
                <a:path w="978535" h="141604">
                  <a:moveTo>
                    <a:pt x="375748" y="42726"/>
                  </a:moveTo>
                  <a:lnTo>
                    <a:pt x="355202" y="42726"/>
                  </a:lnTo>
                  <a:lnTo>
                    <a:pt x="361147" y="45500"/>
                  </a:lnTo>
                  <a:lnTo>
                    <a:pt x="365733" y="51047"/>
                  </a:lnTo>
                  <a:lnTo>
                    <a:pt x="368719" y="54621"/>
                  </a:lnTo>
                  <a:lnTo>
                    <a:pt x="370531" y="59983"/>
                  </a:lnTo>
                  <a:lnTo>
                    <a:pt x="371171" y="67130"/>
                  </a:lnTo>
                  <a:lnTo>
                    <a:pt x="385823" y="67130"/>
                  </a:lnTo>
                  <a:lnTo>
                    <a:pt x="385692" y="65200"/>
                  </a:lnTo>
                  <a:lnTo>
                    <a:pt x="383667" y="56449"/>
                  </a:lnTo>
                  <a:lnTo>
                    <a:pt x="380293" y="48878"/>
                  </a:lnTo>
                  <a:lnTo>
                    <a:pt x="375748" y="42726"/>
                  </a:lnTo>
                  <a:close/>
                </a:path>
                <a:path w="978535" h="141604">
                  <a:moveTo>
                    <a:pt x="466344" y="32805"/>
                  </a:moveTo>
                  <a:lnTo>
                    <a:pt x="449948" y="32805"/>
                  </a:lnTo>
                  <a:lnTo>
                    <a:pt x="449948" y="49207"/>
                  </a:lnTo>
                  <a:lnTo>
                    <a:pt x="466344" y="49207"/>
                  </a:lnTo>
                  <a:lnTo>
                    <a:pt x="466344" y="32805"/>
                  </a:lnTo>
                  <a:close/>
                </a:path>
                <a:path w="978535" h="141604">
                  <a:moveTo>
                    <a:pt x="466344" y="101376"/>
                  </a:moveTo>
                  <a:lnTo>
                    <a:pt x="449948" y="101376"/>
                  </a:lnTo>
                  <a:lnTo>
                    <a:pt x="449948" y="117778"/>
                  </a:lnTo>
                  <a:lnTo>
                    <a:pt x="466344" y="117778"/>
                  </a:lnTo>
                  <a:lnTo>
                    <a:pt x="466344" y="101376"/>
                  </a:lnTo>
                  <a:close/>
                </a:path>
                <a:path w="978535" h="141604">
                  <a:moveTo>
                    <a:pt x="542321" y="480"/>
                  </a:moveTo>
                  <a:lnTo>
                    <a:pt x="527926" y="480"/>
                  </a:lnTo>
                  <a:lnTo>
                    <a:pt x="527926" y="17043"/>
                  </a:lnTo>
                  <a:lnTo>
                    <a:pt x="542321" y="17043"/>
                  </a:lnTo>
                  <a:lnTo>
                    <a:pt x="542321" y="480"/>
                  </a:lnTo>
                  <a:close/>
                </a:path>
                <a:path w="978535" h="141604">
                  <a:moveTo>
                    <a:pt x="542321" y="32805"/>
                  </a:moveTo>
                  <a:lnTo>
                    <a:pt x="527926" y="32805"/>
                  </a:lnTo>
                  <a:lnTo>
                    <a:pt x="527926" y="117778"/>
                  </a:lnTo>
                  <a:lnTo>
                    <a:pt x="542321" y="117778"/>
                  </a:lnTo>
                  <a:lnTo>
                    <a:pt x="542321" y="32805"/>
                  </a:lnTo>
                  <a:close/>
                </a:path>
                <a:path w="978535" h="141604">
                  <a:moveTo>
                    <a:pt x="581750" y="32805"/>
                  </a:moveTo>
                  <a:lnTo>
                    <a:pt x="568793" y="32805"/>
                  </a:lnTo>
                  <a:lnTo>
                    <a:pt x="568793" y="117778"/>
                  </a:lnTo>
                  <a:lnTo>
                    <a:pt x="583190" y="117778"/>
                  </a:lnTo>
                  <a:lnTo>
                    <a:pt x="583270" y="60223"/>
                  </a:lnTo>
                  <a:lnTo>
                    <a:pt x="585415" y="53102"/>
                  </a:lnTo>
                  <a:lnTo>
                    <a:pt x="594320" y="45313"/>
                  </a:lnTo>
                  <a:lnTo>
                    <a:pt x="595480" y="44886"/>
                  </a:lnTo>
                  <a:lnTo>
                    <a:pt x="581750" y="44886"/>
                  </a:lnTo>
                  <a:lnTo>
                    <a:pt x="581750" y="32805"/>
                  </a:lnTo>
                  <a:close/>
                </a:path>
                <a:path w="978535" h="141604">
                  <a:moveTo>
                    <a:pt x="634306" y="43366"/>
                  </a:moveTo>
                  <a:lnTo>
                    <a:pt x="609582" y="43366"/>
                  </a:lnTo>
                  <a:lnTo>
                    <a:pt x="612927" y="44234"/>
                  </a:lnTo>
                  <a:lnTo>
                    <a:pt x="618633" y="47701"/>
                  </a:lnTo>
                  <a:lnTo>
                    <a:pt x="620618" y="50021"/>
                  </a:lnTo>
                  <a:lnTo>
                    <a:pt x="622858" y="55835"/>
                  </a:lnTo>
                  <a:lnTo>
                    <a:pt x="623417" y="60223"/>
                  </a:lnTo>
                  <a:lnTo>
                    <a:pt x="623417" y="117778"/>
                  </a:lnTo>
                  <a:lnTo>
                    <a:pt x="637814" y="117778"/>
                  </a:lnTo>
                  <a:lnTo>
                    <a:pt x="637814" y="58861"/>
                  </a:lnTo>
                  <a:lnTo>
                    <a:pt x="637547" y="54195"/>
                  </a:lnTo>
                  <a:lnTo>
                    <a:pt x="636160" y="47420"/>
                  </a:lnTo>
                  <a:lnTo>
                    <a:pt x="634668" y="43873"/>
                  </a:lnTo>
                  <a:lnTo>
                    <a:pt x="634306" y="43366"/>
                  </a:lnTo>
                  <a:close/>
                </a:path>
                <a:path w="978535" h="141604">
                  <a:moveTo>
                    <a:pt x="613901" y="30885"/>
                  </a:moveTo>
                  <a:lnTo>
                    <a:pt x="608782" y="30885"/>
                  </a:lnTo>
                  <a:lnTo>
                    <a:pt x="600464" y="31760"/>
                  </a:lnTo>
                  <a:lnTo>
                    <a:pt x="593186" y="34385"/>
                  </a:lnTo>
                  <a:lnTo>
                    <a:pt x="586948" y="38761"/>
                  </a:lnTo>
                  <a:lnTo>
                    <a:pt x="581750" y="44886"/>
                  </a:lnTo>
                  <a:lnTo>
                    <a:pt x="595480" y="44886"/>
                  </a:lnTo>
                  <a:lnTo>
                    <a:pt x="599611" y="43366"/>
                  </a:lnTo>
                  <a:lnTo>
                    <a:pt x="634306" y="43366"/>
                  </a:lnTo>
                  <a:lnTo>
                    <a:pt x="630402" y="37899"/>
                  </a:lnTo>
                  <a:lnTo>
                    <a:pt x="627190" y="35485"/>
                  </a:lnTo>
                  <a:lnTo>
                    <a:pt x="618605" y="31804"/>
                  </a:lnTo>
                  <a:lnTo>
                    <a:pt x="613901" y="30885"/>
                  </a:lnTo>
                  <a:close/>
                </a:path>
                <a:path w="978535" h="141604">
                  <a:moveTo>
                    <a:pt x="667645" y="44006"/>
                  </a:moveTo>
                  <a:lnTo>
                    <a:pt x="653329" y="44006"/>
                  </a:lnTo>
                  <a:lnTo>
                    <a:pt x="653329" y="101536"/>
                  </a:lnTo>
                  <a:lnTo>
                    <a:pt x="668098" y="118898"/>
                  </a:lnTo>
                  <a:lnTo>
                    <a:pt x="676522" y="118898"/>
                  </a:lnTo>
                  <a:lnTo>
                    <a:pt x="680148" y="118473"/>
                  </a:lnTo>
                  <a:lnTo>
                    <a:pt x="684199" y="117618"/>
                  </a:lnTo>
                  <a:lnTo>
                    <a:pt x="682212" y="105456"/>
                  </a:lnTo>
                  <a:lnTo>
                    <a:pt x="673670" y="105456"/>
                  </a:lnTo>
                  <a:lnTo>
                    <a:pt x="672030" y="105110"/>
                  </a:lnTo>
                  <a:lnTo>
                    <a:pt x="669738" y="103723"/>
                  </a:lnTo>
                  <a:lnTo>
                    <a:pt x="668911" y="102789"/>
                  </a:lnTo>
                  <a:lnTo>
                    <a:pt x="667898" y="100443"/>
                  </a:lnTo>
                  <a:lnTo>
                    <a:pt x="667645" y="97802"/>
                  </a:lnTo>
                  <a:lnTo>
                    <a:pt x="667645" y="44006"/>
                  </a:lnTo>
                  <a:close/>
                </a:path>
                <a:path w="978535" h="141604">
                  <a:moveTo>
                    <a:pt x="682120" y="104896"/>
                  </a:moveTo>
                  <a:lnTo>
                    <a:pt x="679508" y="105270"/>
                  </a:lnTo>
                  <a:lnTo>
                    <a:pt x="677402" y="105456"/>
                  </a:lnTo>
                  <a:lnTo>
                    <a:pt x="682212" y="105456"/>
                  </a:lnTo>
                  <a:lnTo>
                    <a:pt x="682120" y="104896"/>
                  </a:lnTo>
                  <a:close/>
                </a:path>
                <a:path w="978535" h="141604">
                  <a:moveTo>
                    <a:pt x="682120" y="32805"/>
                  </a:moveTo>
                  <a:lnTo>
                    <a:pt x="642772" y="32805"/>
                  </a:lnTo>
                  <a:lnTo>
                    <a:pt x="642772" y="44006"/>
                  </a:lnTo>
                  <a:lnTo>
                    <a:pt x="682120" y="44006"/>
                  </a:lnTo>
                  <a:lnTo>
                    <a:pt x="682120" y="32805"/>
                  </a:lnTo>
                  <a:close/>
                </a:path>
                <a:path w="978535" h="141604">
                  <a:moveTo>
                    <a:pt x="667645" y="3120"/>
                  </a:moveTo>
                  <a:lnTo>
                    <a:pt x="653329" y="11762"/>
                  </a:lnTo>
                  <a:lnTo>
                    <a:pt x="653329" y="32805"/>
                  </a:lnTo>
                  <a:lnTo>
                    <a:pt x="667645" y="32805"/>
                  </a:lnTo>
                  <a:lnTo>
                    <a:pt x="667645" y="3120"/>
                  </a:lnTo>
                  <a:close/>
                </a:path>
                <a:path w="978535" h="141604">
                  <a:moveTo>
                    <a:pt x="808324" y="35365"/>
                  </a:moveTo>
                  <a:lnTo>
                    <a:pt x="730906" y="35365"/>
                  </a:lnTo>
                  <a:lnTo>
                    <a:pt x="730906" y="48807"/>
                  </a:lnTo>
                  <a:lnTo>
                    <a:pt x="808324" y="48807"/>
                  </a:lnTo>
                  <a:lnTo>
                    <a:pt x="808324" y="35365"/>
                  </a:lnTo>
                  <a:close/>
                </a:path>
                <a:path w="978535" h="141604">
                  <a:moveTo>
                    <a:pt x="808324" y="70971"/>
                  </a:moveTo>
                  <a:lnTo>
                    <a:pt x="730906" y="70971"/>
                  </a:lnTo>
                  <a:lnTo>
                    <a:pt x="730906" y="84413"/>
                  </a:lnTo>
                  <a:lnTo>
                    <a:pt x="808324" y="84413"/>
                  </a:lnTo>
                  <a:lnTo>
                    <a:pt x="808324" y="70971"/>
                  </a:lnTo>
                  <a:close/>
                </a:path>
                <a:path w="978535" h="141604">
                  <a:moveTo>
                    <a:pt x="906188" y="0"/>
                  </a:moveTo>
                  <a:lnTo>
                    <a:pt x="891366" y="0"/>
                  </a:lnTo>
                  <a:lnTo>
                    <a:pt x="884289" y="2294"/>
                  </a:lnTo>
                  <a:lnTo>
                    <a:pt x="862738" y="41156"/>
                  </a:lnTo>
                  <a:lnTo>
                    <a:pt x="861669" y="59930"/>
                  </a:lnTo>
                  <a:lnTo>
                    <a:pt x="862394" y="75302"/>
                  </a:lnTo>
                  <a:lnTo>
                    <a:pt x="878559" y="112937"/>
                  </a:lnTo>
                  <a:lnTo>
                    <a:pt x="899897" y="119778"/>
                  </a:lnTo>
                  <a:lnTo>
                    <a:pt x="908481" y="119778"/>
                  </a:lnTo>
                  <a:lnTo>
                    <a:pt x="915587" y="117472"/>
                  </a:lnTo>
                  <a:lnTo>
                    <a:pt x="926835" y="108244"/>
                  </a:lnTo>
                  <a:lnTo>
                    <a:pt x="927034" y="107937"/>
                  </a:lnTo>
                  <a:lnTo>
                    <a:pt x="893286" y="107937"/>
                  </a:lnTo>
                  <a:lnTo>
                    <a:pt x="887717" y="104736"/>
                  </a:lnTo>
                  <a:lnTo>
                    <a:pt x="876463" y="59930"/>
                  </a:lnTo>
                  <a:lnTo>
                    <a:pt x="876928" y="46622"/>
                  </a:lnTo>
                  <a:lnTo>
                    <a:pt x="893126" y="11922"/>
                  </a:lnTo>
                  <a:lnTo>
                    <a:pt x="926369" y="11922"/>
                  </a:lnTo>
                  <a:lnTo>
                    <a:pt x="925116" y="9988"/>
                  </a:lnTo>
                  <a:lnTo>
                    <a:pt x="921198" y="6334"/>
                  </a:lnTo>
                  <a:lnTo>
                    <a:pt x="911707" y="1267"/>
                  </a:lnTo>
                  <a:lnTo>
                    <a:pt x="906188" y="0"/>
                  </a:lnTo>
                  <a:close/>
                </a:path>
                <a:path w="978535" h="141604">
                  <a:moveTo>
                    <a:pt x="926369" y="11922"/>
                  </a:moveTo>
                  <a:lnTo>
                    <a:pt x="906456" y="11922"/>
                  </a:lnTo>
                  <a:lnTo>
                    <a:pt x="912067" y="15096"/>
                  </a:lnTo>
                  <a:lnTo>
                    <a:pt x="916571" y="21443"/>
                  </a:lnTo>
                  <a:lnTo>
                    <a:pt x="919528" y="27419"/>
                  </a:lnTo>
                  <a:lnTo>
                    <a:pt x="921641" y="35825"/>
                  </a:lnTo>
                  <a:lnTo>
                    <a:pt x="922904" y="46622"/>
                  </a:lnTo>
                  <a:lnTo>
                    <a:pt x="923331" y="59930"/>
                  </a:lnTo>
                  <a:lnTo>
                    <a:pt x="922905" y="73164"/>
                  </a:lnTo>
                  <a:lnTo>
                    <a:pt x="906509" y="107937"/>
                  </a:lnTo>
                  <a:lnTo>
                    <a:pt x="927034" y="107937"/>
                  </a:lnTo>
                  <a:lnTo>
                    <a:pt x="937861" y="69753"/>
                  </a:lnTo>
                  <a:lnTo>
                    <a:pt x="938126" y="59930"/>
                  </a:lnTo>
                  <a:lnTo>
                    <a:pt x="937961" y="51656"/>
                  </a:lnTo>
                  <a:lnTo>
                    <a:pt x="931302" y="19536"/>
                  </a:lnTo>
                  <a:lnTo>
                    <a:pt x="926369" y="11922"/>
                  </a:lnTo>
                  <a:close/>
                </a:path>
                <a:path w="978535" h="141604">
                  <a:moveTo>
                    <a:pt x="977954" y="32805"/>
                  </a:moveTo>
                  <a:lnTo>
                    <a:pt x="961560" y="32805"/>
                  </a:lnTo>
                  <a:lnTo>
                    <a:pt x="961560" y="49207"/>
                  </a:lnTo>
                  <a:lnTo>
                    <a:pt x="977954" y="49207"/>
                  </a:lnTo>
                  <a:lnTo>
                    <a:pt x="977954" y="32805"/>
                  </a:lnTo>
                  <a:close/>
                </a:path>
                <a:path w="978535" h="141604">
                  <a:moveTo>
                    <a:pt x="977954" y="101376"/>
                  </a:moveTo>
                  <a:lnTo>
                    <a:pt x="961560" y="101376"/>
                  </a:lnTo>
                  <a:lnTo>
                    <a:pt x="961560" y="117778"/>
                  </a:lnTo>
                  <a:lnTo>
                    <a:pt x="969717" y="117778"/>
                  </a:lnTo>
                  <a:lnTo>
                    <a:pt x="969557" y="122633"/>
                  </a:lnTo>
                  <a:lnTo>
                    <a:pt x="968757" y="126353"/>
                  </a:lnTo>
                  <a:lnTo>
                    <a:pt x="965878" y="131527"/>
                  </a:lnTo>
                  <a:lnTo>
                    <a:pt x="963639" y="133488"/>
                  </a:lnTo>
                  <a:lnTo>
                    <a:pt x="960600" y="134821"/>
                  </a:lnTo>
                  <a:lnTo>
                    <a:pt x="964598" y="140982"/>
                  </a:lnTo>
                  <a:lnTo>
                    <a:pt x="969237" y="138955"/>
                  </a:lnTo>
                  <a:lnTo>
                    <a:pt x="972623" y="136088"/>
                  </a:lnTo>
                  <a:lnTo>
                    <a:pt x="976887" y="128673"/>
                  </a:lnTo>
                  <a:lnTo>
                    <a:pt x="977954" y="123805"/>
                  </a:lnTo>
                  <a:lnTo>
                    <a:pt x="977954" y="1013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1750" y="8471114"/>
              <a:ext cx="163792" cy="15362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428179" y="8500158"/>
              <a:ext cx="537845" cy="154305"/>
            </a:xfrm>
            <a:custGeom>
              <a:avLst/>
              <a:gdLst/>
              <a:ahLst/>
              <a:cxnLst/>
              <a:rect l="l" t="t" r="r" b="b"/>
              <a:pathLst>
                <a:path w="537844" h="154304">
                  <a:moveTo>
                    <a:pt x="52011" y="2000"/>
                  </a:moveTo>
                  <a:lnTo>
                    <a:pt x="0" y="2000"/>
                  </a:lnTo>
                  <a:lnTo>
                    <a:pt x="0" y="119298"/>
                  </a:lnTo>
                  <a:lnTo>
                    <a:pt x="15515" y="119298"/>
                  </a:lnTo>
                  <a:lnTo>
                    <a:pt x="15515" y="71611"/>
                  </a:lnTo>
                  <a:lnTo>
                    <a:pt x="45586" y="71611"/>
                  </a:lnTo>
                  <a:lnTo>
                    <a:pt x="82627" y="57769"/>
                  </a:lnTo>
                  <a:lnTo>
                    <a:pt x="15515" y="57769"/>
                  </a:lnTo>
                  <a:lnTo>
                    <a:pt x="15515" y="15842"/>
                  </a:lnTo>
                  <a:lnTo>
                    <a:pt x="83940" y="15842"/>
                  </a:lnTo>
                  <a:lnTo>
                    <a:pt x="83562" y="15069"/>
                  </a:lnTo>
                  <a:lnTo>
                    <a:pt x="80430" y="11294"/>
                  </a:lnTo>
                  <a:lnTo>
                    <a:pt x="72645" y="5907"/>
                  </a:lnTo>
                  <a:lnTo>
                    <a:pt x="67820" y="4080"/>
                  </a:lnTo>
                  <a:lnTo>
                    <a:pt x="62062" y="3120"/>
                  </a:lnTo>
                  <a:lnTo>
                    <a:pt x="57956" y="2373"/>
                  </a:lnTo>
                  <a:lnTo>
                    <a:pt x="52011" y="2000"/>
                  </a:lnTo>
                  <a:close/>
                </a:path>
                <a:path w="537844" h="154304">
                  <a:moveTo>
                    <a:pt x="83940" y="15842"/>
                  </a:moveTo>
                  <a:lnTo>
                    <a:pt x="52544" y="15842"/>
                  </a:lnTo>
                  <a:lnTo>
                    <a:pt x="57370" y="16189"/>
                  </a:lnTo>
                  <a:lnTo>
                    <a:pt x="59983" y="16882"/>
                  </a:lnTo>
                  <a:lnTo>
                    <a:pt x="64034" y="18002"/>
                  </a:lnTo>
                  <a:lnTo>
                    <a:pt x="67301" y="20310"/>
                  </a:lnTo>
                  <a:lnTo>
                    <a:pt x="72259" y="27297"/>
                  </a:lnTo>
                  <a:lnTo>
                    <a:pt x="73498" y="31498"/>
                  </a:lnTo>
                  <a:lnTo>
                    <a:pt x="73498" y="43179"/>
                  </a:lnTo>
                  <a:lnTo>
                    <a:pt x="71393" y="48434"/>
                  </a:lnTo>
                  <a:lnTo>
                    <a:pt x="62969" y="55901"/>
                  </a:lnTo>
                  <a:lnTo>
                    <a:pt x="55850" y="57769"/>
                  </a:lnTo>
                  <a:lnTo>
                    <a:pt x="82627" y="57769"/>
                  </a:lnTo>
                  <a:lnTo>
                    <a:pt x="84140" y="55781"/>
                  </a:lnTo>
                  <a:lnTo>
                    <a:pt x="87115" y="49737"/>
                  </a:lnTo>
                  <a:lnTo>
                    <a:pt x="88899" y="43119"/>
                  </a:lnTo>
                  <a:lnTo>
                    <a:pt x="89494" y="35925"/>
                  </a:lnTo>
                  <a:lnTo>
                    <a:pt x="89494" y="30111"/>
                  </a:lnTo>
                  <a:lnTo>
                    <a:pt x="88308" y="24776"/>
                  </a:lnTo>
                  <a:lnTo>
                    <a:pt x="83940" y="15842"/>
                  </a:lnTo>
                  <a:close/>
                </a:path>
                <a:path w="537844" h="154304">
                  <a:moveTo>
                    <a:pt x="124843" y="2000"/>
                  </a:moveTo>
                  <a:lnTo>
                    <a:pt x="110448" y="2000"/>
                  </a:lnTo>
                  <a:lnTo>
                    <a:pt x="110448" y="119298"/>
                  </a:lnTo>
                  <a:lnTo>
                    <a:pt x="124843" y="119298"/>
                  </a:lnTo>
                  <a:lnTo>
                    <a:pt x="124843" y="2000"/>
                  </a:lnTo>
                  <a:close/>
                </a:path>
                <a:path w="537844" h="154304">
                  <a:moveTo>
                    <a:pt x="207345" y="44326"/>
                  </a:moveTo>
                  <a:lnTo>
                    <a:pt x="182559" y="44326"/>
                  </a:lnTo>
                  <a:lnTo>
                    <a:pt x="188026" y="45954"/>
                  </a:lnTo>
                  <a:lnTo>
                    <a:pt x="194424" y="51608"/>
                  </a:lnTo>
                  <a:lnTo>
                    <a:pt x="195783" y="55741"/>
                  </a:lnTo>
                  <a:lnTo>
                    <a:pt x="195703" y="65370"/>
                  </a:lnTo>
                  <a:lnTo>
                    <a:pt x="191009" y="66760"/>
                  </a:lnTo>
                  <a:lnTo>
                    <a:pt x="185166" y="68050"/>
                  </a:lnTo>
                  <a:lnTo>
                    <a:pt x="178173" y="69240"/>
                  </a:lnTo>
                  <a:lnTo>
                    <a:pt x="170031" y="70331"/>
                  </a:lnTo>
                  <a:lnTo>
                    <a:pt x="164325" y="71024"/>
                  </a:lnTo>
                  <a:lnTo>
                    <a:pt x="160060" y="71744"/>
                  </a:lnTo>
                  <a:lnTo>
                    <a:pt x="136601" y="92734"/>
                  </a:lnTo>
                  <a:lnTo>
                    <a:pt x="136601" y="103989"/>
                  </a:lnTo>
                  <a:lnTo>
                    <a:pt x="139106" y="109817"/>
                  </a:lnTo>
                  <a:lnTo>
                    <a:pt x="149129" y="118938"/>
                  </a:lnTo>
                  <a:lnTo>
                    <a:pt x="156301" y="121219"/>
                  </a:lnTo>
                  <a:lnTo>
                    <a:pt x="171283" y="121219"/>
                  </a:lnTo>
                  <a:lnTo>
                    <a:pt x="176575" y="120285"/>
                  </a:lnTo>
                  <a:lnTo>
                    <a:pt x="186439" y="116551"/>
                  </a:lnTo>
                  <a:lnTo>
                    <a:pt x="191571" y="113350"/>
                  </a:lnTo>
                  <a:lnTo>
                    <a:pt x="195586" y="109937"/>
                  </a:lnTo>
                  <a:lnTo>
                    <a:pt x="163473" y="109937"/>
                  </a:lnTo>
                  <a:lnTo>
                    <a:pt x="159221" y="108657"/>
                  </a:lnTo>
                  <a:lnTo>
                    <a:pt x="153408" y="103536"/>
                  </a:lnTo>
                  <a:lnTo>
                    <a:pt x="152053" y="100548"/>
                  </a:lnTo>
                  <a:lnTo>
                    <a:pt x="151956" y="93987"/>
                  </a:lnTo>
                  <a:lnTo>
                    <a:pt x="152622" y="91707"/>
                  </a:lnTo>
                  <a:lnTo>
                    <a:pt x="182641" y="80599"/>
                  </a:lnTo>
                  <a:lnTo>
                    <a:pt x="190478" y="78785"/>
                  </a:lnTo>
                  <a:lnTo>
                    <a:pt x="195703" y="76652"/>
                  </a:lnTo>
                  <a:lnTo>
                    <a:pt x="210258" y="76652"/>
                  </a:lnTo>
                  <a:lnTo>
                    <a:pt x="210258" y="58089"/>
                  </a:lnTo>
                  <a:lnTo>
                    <a:pt x="210018" y="53661"/>
                  </a:lnTo>
                  <a:lnTo>
                    <a:pt x="209539" y="51207"/>
                  </a:lnTo>
                  <a:lnTo>
                    <a:pt x="208686" y="47260"/>
                  </a:lnTo>
                  <a:lnTo>
                    <a:pt x="207345" y="44326"/>
                  </a:lnTo>
                  <a:close/>
                </a:path>
                <a:path w="537844" h="154304">
                  <a:moveTo>
                    <a:pt x="211147" y="108817"/>
                  </a:moveTo>
                  <a:lnTo>
                    <a:pt x="196903" y="108817"/>
                  </a:lnTo>
                  <a:lnTo>
                    <a:pt x="197330" y="112817"/>
                  </a:lnTo>
                  <a:lnTo>
                    <a:pt x="198288" y="116311"/>
                  </a:lnTo>
                  <a:lnTo>
                    <a:pt x="199782" y="119298"/>
                  </a:lnTo>
                  <a:lnTo>
                    <a:pt x="214817" y="119298"/>
                  </a:lnTo>
                  <a:lnTo>
                    <a:pt x="213005" y="116044"/>
                  </a:lnTo>
                  <a:lnTo>
                    <a:pt x="211791" y="112644"/>
                  </a:lnTo>
                  <a:lnTo>
                    <a:pt x="211179" y="109097"/>
                  </a:lnTo>
                  <a:lnTo>
                    <a:pt x="211147" y="108817"/>
                  </a:lnTo>
                  <a:close/>
                </a:path>
                <a:path w="537844" h="154304">
                  <a:moveTo>
                    <a:pt x="210258" y="76652"/>
                  </a:moveTo>
                  <a:lnTo>
                    <a:pt x="195703" y="76652"/>
                  </a:lnTo>
                  <a:lnTo>
                    <a:pt x="195597" y="88933"/>
                  </a:lnTo>
                  <a:lnTo>
                    <a:pt x="194929" y="93081"/>
                  </a:lnTo>
                  <a:lnTo>
                    <a:pt x="191358" y="100548"/>
                  </a:lnTo>
                  <a:lnTo>
                    <a:pt x="188186" y="103869"/>
                  </a:lnTo>
                  <a:lnTo>
                    <a:pt x="179547" y="108724"/>
                  </a:lnTo>
                  <a:lnTo>
                    <a:pt x="174616" y="109937"/>
                  </a:lnTo>
                  <a:lnTo>
                    <a:pt x="195586" y="109937"/>
                  </a:lnTo>
                  <a:lnTo>
                    <a:pt x="196903" y="108817"/>
                  </a:lnTo>
                  <a:lnTo>
                    <a:pt x="211147" y="108817"/>
                  </a:lnTo>
                  <a:lnTo>
                    <a:pt x="210776" y="105513"/>
                  </a:lnTo>
                  <a:lnTo>
                    <a:pt x="210489" y="100085"/>
                  </a:lnTo>
                  <a:lnTo>
                    <a:pt x="210344" y="93987"/>
                  </a:lnTo>
                  <a:lnTo>
                    <a:pt x="210258" y="76652"/>
                  </a:lnTo>
                  <a:close/>
                </a:path>
                <a:path w="537844" h="154304">
                  <a:moveTo>
                    <a:pt x="184640" y="32405"/>
                  </a:moveTo>
                  <a:lnTo>
                    <a:pt x="170084" y="32405"/>
                  </a:lnTo>
                  <a:lnTo>
                    <a:pt x="163659" y="33405"/>
                  </a:lnTo>
                  <a:lnTo>
                    <a:pt x="139080" y="58569"/>
                  </a:lnTo>
                  <a:lnTo>
                    <a:pt x="153155" y="60489"/>
                  </a:lnTo>
                  <a:lnTo>
                    <a:pt x="154702" y="54461"/>
                  </a:lnTo>
                  <a:lnTo>
                    <a:pt x="157087" y="50261"/>
                  </a:lnTo>
                  <a:lnTo>
                    <a:pt x="163539" y="45514"/>
                  </a:lnTo>
                  <a:lnTo>
                    <a:pt x="168537" y="44326"/>
                  </a:lnTo>
                  <a:lnTo>
                    <a:pt x="207345" y="44326"/>
                  </a:lnTo>
                  <a:lnTo>
                    <a:pt x="207192" y="43993"/>
                  </a:lnTo>
                  <a:lnTo>
                    <a:pt x="202928" y="38819"/>
                  </a:lnTo>
                  <a:lnTo>
                    <a:pt x="199595" y="36672"/>
                  </a:lnTo>
                  <a:lnTo>
                    <a:pt x="190531" y="33258"/>
                  </a:lnTo>
                  <a:lnTo>
                    <a:pt x="184640" y="32405"/>
                  </a:lnTo>
                  <a:close/>
                </a:path>
                <a:path w="537844" h="154304">
                  <a:moveTo>
                    <a:pt x="231373" y="138501"/>
                  </a:moveTo>
                  <a:lnTo>
                    <a:pt x="232972" y="152023"/>
                  </a:lnTo>
                  <a:lnTo>
                    <a:pt x="236385" y="153197"/>
                  </a:lnTo>
                  <a:lnTo>
                    <a:pt x="239477" y="153784"/>
                  </a:lnTo>
                  <a:lnTo>
                    <a:pt x="246834" y="153784"/>
                  </a:lnTo>
                  <a:lnTo>
                    <a:pt x="250780" y="152677"/>
                  </a:lnTo>
                  <a:lnTo>
                    <a:pt x="257392" y="148250"/>
                  </a:lnTo>
                  <a:lnTo>
                    <a:pt x="260324" y="144769"/>
                  </a:lnTo>
                  <a:lnTo>
                    <a:pt x="263026" y="139782"/>
                  </a:lnTo>
                  <a:lnTo>
                    <a:pt x="237263" y="139782"/>
                  </a:lnTo>
                  <a:lnTo>
                    <a:pt x="234518" y="139354"/>
                  </a:lnTo>
                  <a:lnTo>
                    <a:pt x="231373" y="138501"/>
                  </a:lnTo>
                  <a:close/>
                </a:path>
                <a:path w="537844" h="154304">
                  <a:moveTo>
                    <a:pt x="240969" y="34325"/>
                  </a:moveTo>
                  <a:lnTo>
                    <a:pt x="225454" y="34325"/>
                  </a:lnTo>
                  <a:lnTo>
                    <a:pt x="257685" y="119458"/>
                  </a:lnTo>
                  <a:lnTo>
                    <a:pt x="256672" y="122179"/>
                  </a:lnTo>
                  <a:lnTo>
                    <a:pt x="242810" y="139782"/>
                  </a:lnTo>
                  <a:lnTo>
                    <a:pt x="263026" y="139782"/>
                  </a:lnTo>
                  <a:lnTo>
                    <a:pt x="264803" y="136501"/>
                  </a:lnTo>
                  <a:lnTo>
                    <a:pt x="267496" y="130073"/>
                  </a:lnTo>
                  <a:lnTo>
                    <a:pt x="277513" y="103216"/>
                  </a:lnTo>
                  <a:lnTo>
                    <a:pt x="264803" y="103216"/>
                  </a:lnTo>
                  <a:lnTo>
                    <a:pt x="262990" y="96335"/>
                  </a:lnTo>
                  <a:lnTo>
                    <a:pt x="260938" y="89774"/>
                  </a:lnTo>
                  <a:lnTo>
                    <a:pt x="258644" y="83533"/>
                  </a:lnTo>
                  <a:lnTo>
                    <a:pt x="240969" y="34325"/>
                  </a:lnTo>
                  <a:close/>
                </a:path>
                <a:path w="537844" h="154304">
                  <a:moveTo>
                    <a:pt x="340141" y="32405"/>
                  </a:moveTo>
                  <a:lnTo>
                    <a:pt x="306681" y="50767"/>
                  </a:lnTo>
                  <a:lnTo>
                    <a:pt x="300533" y="76652"/>
                  </a:lnTo>
                  <a:lnTo>
                    <a:pt x="300560" y="78785"/>
                  </a:lnTo>
                  <a:lnTo>
                    <a:pt x="317330" y="114760"/>
                  </a:lnTo>
                  <a:lnTo>
                    <a:pt x="340941" y="121219"/>
                  </a:lnTo>
                  <a:lnTo>
                    <a:pt x="350804" y="121219"/>
                  </a:lnTo>
                  <a:lnTo>
                    <a:pt x="358909" y="118818"/>
                  </a:lnTo>
                  <a:lnTo>
                    <a:pt x="371386" y="109377"/>
                  </a:lnTo>
                  <a:lnTo>
                    <a:pt x="333929" y="109377"/>
                  </a:lnTo>
                  <a:lnTo>
                    <a:pt x="328011" y="106896"/>
                  </a:lnTo>
                  <a:lnTo>
                    <a:pt x="318521" y="96975"/>
                  </a:lnTo>
                  <a:lnTo>
                    <a:pt x="315999" y="90147"/>
                  </a:lnTo>
                  <a:lnTo>
                    <a:pt x="315878" y="89774"/>
                  </a:lnTo>
                  <a:lnTo>
                    <a:pt x="315348" y="80492"/>
                  </a:lnTo>
                  <a:lnTo>
                    <a:pt x="378689" y="80492"/>
                  </a:lnTo>
                  <a:lnTo>
                    <a:pt x="378769" y="76652"/>
                  </a:lnTo>
                  <a:lnTo>
                    <a:pt x="378226" y="68650"/>
                  </a:lnTo>
                  <a:lnTo>
                    <a:pt x="316148" y="68650"/>
                  </a:lnTo>
                  <a:lnTo>
                    <a:pt x="316628" y="61236"/>
                  </a:lnTo>
                  <a:lnTo>
                    <a:pt x="319120" y="55315"/>
                  </a:lnTo>
                  <a:lnTo>
                    <a:pt x="328131" y="46460"/>
                  </a:lnTo>
                  <a:lnTo>
                    <a:pt x="333689" y="44246"/>
                  </a:lnTo>
                  <a:lnTo>
                    <a:pt x="368150" y="44246"/>
                  </a:lnTo>
                  <a:lnTo>
                    <a:pt x="367973" y="44006"/>
                  </a:lnTo>
                  <a:lnTo>
                    <a:pt x="362185" y="38931"/>
                  </a:lnTo>
                  <a:lnTo>
                    <a:pt x="355616" y="35305"/>
                  </a:lnTo>
                  <a:lnTo>
                    <a:pt x="348269" y="33130"/>
                  </a:lnTo>
                  <a:lnTo>
                    <a:pt x="340141" y="32405"/>
                  </a:lnTo>
                  <a:close/>
                </a:path>
                <a:path w="537844" h="154304">
                  <a:moveTo>
                    <a:pt x="363414" y="91934"/>
                  </a:moveTo>
                  <a:lnTo>
                    <a:pt x="361228" y="98015"/>
                  </a:lnTo>
                  <a:lnTo>
                    <a:pt x="358269" y="102443"/>
                  </a:lnTo>
                  <a:lnTo>
                    <a:pt x="350804" y="107990"/>
                  </a:lnTo>
                  <a:lnTo>
                    <a:pt x="346299" y="109377"/>
                  </a:lnTo>
                  <a:lnTo>
                    <a:pt x="371386" y="109377"/>
                  </a:lnTo>
                  <a:lnTo>
                    <a:pt x="371598" y="109217"/>
                  </a:lnTo>
                  <a:lnTo>
                    <a:pt x="375951" y="102443"/>
                  </a:lnTo>
                  <a:lnTo>
                    <a:pt x="378289" y="93774"/>
                  </a:lnTo>
                  <a:lnTo>
                    <a:pt x="363414" y="91934"/>
                  </a:lnTo>
                  <a:close/>
                </a:path>
                <a:path w="537844" h="154304">
                  <a:moveTo>
                    <a:pt x="303272" y="34325"/>
                  </a:moveTo>
                  <a:lnTo>
                    <a:pt x="288876" y="34325"/>
                  </a:lnTo>
                  <a:lnTo>
                    <a:pt x="268428" y="90147"/>
                  </a:lnTo>
                  <a:lnTo>
                    <a:pt x="266456" y="96602"/>
                  </a:lnTo>
                  <a:lnTo>
                    <a:pt x="264803" y="103216"/>
                  </a:lnTo>
                  <a:lnTo>
                    <a:pt x="277513" y="103216"/>
                  </a:lnTo>
                  <a:lnTo>
                    <a:pt x="303272" y="34325"/>
                  </a:lnTo>
                  <a:close/>
                </a:path>
                <a:path w="537844" h="154304">
                  <a:moveTo>
                    <a:pt x="368150" y="44246"/>
                  </a:moveTo>
                  <a:lnTo>
                    <a:pt x="347605" y="44246"/>
                  </a:lnTo>
                  <a:lnTo>
                    <a:pt x="353550" y="47020"/>
                  </a:lnTo>
                  <a:lnTo>
                    <a:pt x="358136" y="52568"/>
                  </a:lnTo>
                  <a:lnTo>
                    <a:pt x="361121" y="56141"/>
                  </a:lnTo>
                  <a:lnTo>
                    <a:pt x="362934" y="61502"/>
                  </a:lnTo>
                  <a:lnTo>
                    <a:pt x="363574" y="68650"/>
                  </a:lnTo>
                  <a:lnTo>
                    <a:pt x="378226" y="68650"/>
                  </a:lnTo>
                  <a:lnTo>
                    <a:pt x="378095" y="66720"/>
                  </a:lnTo>
                  <a:lnTo>
                    <a:pt x="376070" y="57969"/>
                  </a:lnTo>
                  <a:lnTo>
                    <a:pt x="372696" y="50398"/>
                  </a:lnTo>
                  <a:lnTo>
                    <a:pt x="368150" y="44246"/>
                  </a:lnTo>
                  <a:close/>
                </a:path>
                <a:path w="537844" h="154304">
                  <a:moveTo>
                    <a:pt x="410201" y="34325"/>
                  </a:moveTo>
                  <a:lnTo>
                    <a:pt x="397244" y="34325"/>
                  </a:lnTo>
                  <a:lnTo>
                    <a:pt x="397244" y="119298"/>
                  </a:lnTo>
                  <a:lnTo>
                    <a:pt x="411640" y="119298"/>
                  </a:lnTo>
                  <a:lnTo>
                    <a:pt x="411640" y="68730"/>
                  </a:lnTo>
                  <a:lnTo>
                    <a:pt x="412440" y="63129"/>
                  </a:lnTo>
                  <a:lnTo>
                    <a:pt x="415105" y="54648"/>
                  </a:lnTo>
                  <a:lnTo>
                    <a:pt x="416892" y="52021"/>
                  </a:lnTo>
                  <a:lnTo>
                    <a:pt x="421904" y="48234"/>
                  </a:lnTo>
                  <a:lnTo>
                    <a:pt x="424729" y="47287"/>
                  </a:lnTo>
                  <a:lnTo>
                    <a:pt x="439591" y="47287"/>
                  </a:lnTo>
                  <a:lnTo>
                    <a:pt x="410201" y="47207"/>
                  </a:lnTo>
                  <a:lnTo>
                    <a:pt x="410201" y="34325"/>
                  </a:lnTo>
                  <a:close/>
                </a:path>
                <a:path w="537844" h="154304">
                  <a:moveTo>
                    <a:pt x="439591" y="47287"/>
                  </a:moveTo>
                  <a:lnTo>
                    <a:pt x="431394" y="47287"/>
                  </a:lnTo>
                  <a:lnTo>
                    <a:pt x="434914" y="48327"/>
                  </a:lnTo>
                  <a:lnTo>
                    <a:pt x="438433" y="50407"/>
                  </a:lnTo>
                  <a:lnTo>
                    <a:pt x="439591" y="47287"/>
                  </a:lnTo>
                  <a:close/>
                </a:path>
                <a:path w="537844" h="154304">
                  <a:moveTo>
                    <a:pt x="433447" y="32405"/>
                  </a:moveTo>
                  <a:lnTo>
                    <a:pt x="425236" y="32405"/>
                  </a:lnTo>
                  <a:lnTo>
                    <a:pt x="422156" y="33365"/>
                  </a:lnTo>
                  <a:lnTo>
                    <a:pt x="416558" y="37205"/>
                  </a:lnTo>
                  <a:lnTo>
                    <a:pt x="413506" y="41179"/>
                  </a:lnTo>
                  <a:lnTo>
                    <a:pt x="410201" y="47207"/>
                  </a:lnTo>
                  <a:lnTo>
                    <a:pt x="439620" y="47207"/>
                  </a:lnTo>
                  <a:lnTo>
                    <a:pt x="443391" y="37045"/>
                  </a:lnTo>
                  <a:lnTo>
                    <a:pt x="438379" y="33952"/>
                  </a:lnTo>
                  <a:lnTo>
                    <a:pt x="433447" y="32405"/>
                  </a:lnTo>
                  <a:close/>
                </a:path>
                <a:path w="537844" h="154304">
                  <a:moveTo>
                    <a:pt x="486418" y="0"/>
                  </a:moveTo>
                  <a:lnTo>
                    <a:pt x="476101" y="0"/>
                  </a:lnTo>
                  <a:lnTo>
                    <a:pt x="469073" y="10051"/>
                  </a:lnTo>
                  <a:lnTo>
                    <a:pt x="451174" y="49147"/>
                  </a:lnTo>
                  <a:lnTo>
                    <a:pt x="447714" y="76892"/>
                  </a:lnTo>
                  <a:lnTo>
                    <a:pt x="448225" y="87523"/>
                  </a:lnTo>
                  <a:lnTo>
                    <a:pt x="460296" y="128340"/>
                  </a:lnTo>
                  <a:lnTo>
                    <a:pt x="476101" y="153784"/>
                  </a:lnTo>
                  <a:lnTo>
                    <a:pt x="486418" y="153784"/>
                  </a:lnTo>
                  <a:lnTo>
                    <a:pt x="475956" y="134576"/>
                  </a:lnTo>
                  <a:lnTo>
                    <a:pt x="468484" y="115358"/>
                  </a:lnTo>
                  <a:lnTo>
                    <a:pt x="464000" y="96130"/>
                  </a:lnTo>
                  <a:lnTo>
                    <a:pt x="462508" y="76812"/>
                  </a:lnTo>
                  <a:lnTo>
                    <a:pt x="462720" y="69340"/>
                  </a:lnTo>
                  <a:lnTo>
                    <a:pt x="470369" y="31124"/>
                  </a:lnTo>
                  <a:lnTo>
                    <a:pt x="481990" y="7726"/>
                  </a:lnTo>
                  <a:lnTo>
                    <a:pt x="486418" y="0"/>
                  </a:lnTo>
                  <a:close/>
                </a:path>
                <a:path w="537844" h="154304">
                  <a:moveTo>
                    <a:pt x="509211" y="0"/>
                  </a:moveTo>
                  <a:lnTo>
                    <a:pt x="498895" y="0"/>
                  </a:lnTo>
                  <a:lnTo>
                    <a:pt x="503359" y="7801"/>
                  </a:lnTo>
                  <a:lnTo>
                    <a:pt x="506992" y="14402"/>
                  </a:lnTo>
                  <a:lnTo>
                    <a:pt x="520873" y="54463"/>
                  </a:lnTo>
                  <a:lnTo>
                    <a:pt x="522808" y="76892"/>
                  </a:lnTo>
                  <a:lnTo>
                    <a:pt x="521313" y="96130"/>
                  </a:lnTo>
                  <a:lnTo>
                    <a:pt x="516830" y="115358"/>
                  </a:lnTo>
                  <a:lnTo>
                    <a:pt x="509357" y="134576"/>
                  </a:lnTo>
                  <a:lnTo>
                    <a:pt x="498895" y="153784"/>
                  </a:lnTo>
                  <a:lnTo>
                    <a:pt x="509211" y="153784"/>
                  </a:lnTo>
                  <a:lnTo>
                    <a:pt x="529325" y="118578"/>
                  </a:lnTo>
                  <a:lnTo>
                    <a:pt x="537603" y="76812"/>
                  </a:lnTo>
                  <a:lnTo>
                    <a:pt x="537218" y="67390"/>
                  </a:lnTo>
                  <a:lnTo>
                    <a:pt x="527356" y="30214"/>
                  </a:lnTo>
                  <a:lnTo>
                    <a:pt x="516239" y="10051"/>
                  </a:lnTo>
                  <a:lnTo>
                    <a:pt x="5092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1750" y="8655462"/>
              <a:ext cx="163792" cy="15362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259800" y="7736839"/>
              <a:ext cx="757555" cy="1101725"/>
            </a:xfrm>
            <a:custGeom>
              <a:avLst/>
              <a:gdLst/>
              <a:ahLst/>
              <a:cxnLst/>
              <a:rect l="l" t="t" r="r" b="b"/>
              <a:pathLst>
                <a:path w="757555" h="1101725">
                  <a:moveTo>
                    <a:pt x="31457" y="0"/>
                  </a:moveTo>
                  <a:lnTo>
                    <a:pt x="23075" y="0"/>
                  </a:lnTo>
                  <a:lnTo>
                    <a:pt x="17360" y="8166"/>
                  </a:lnTo>
                  <a:lnTo>
                    <a:pt x="1257" y="47256"/>
                  </a:lnTo>
                  <a:lnTo>
                    <a:pt x="0" y="62471"/>
                  </a:lnTo>
                  <a:lnTo>
                    <a:pt x="419" y="71107"/>
                  </a:lnTo>
                  <a:lnTo>
                    <a:pt x="14135" y="111683"/>
                  </a:lnTo>
                  <a:lnTo>
                    <a:pt x="23075" y="124955"/>
                  </a:lnTo>
                  <a:lnTo>
                    <a:pt x="31457" y="124955"/>
                  </a:lnTo>
                  <a:lnTo>
                    <a:pt x="22948" y="109347"/>
                  </a:lnTo>
                  <a:lnTo>
                    <a:pt x="16878" y="93726"/>
                  </a:lnTo>
                  <a:lnTo>
                    <a:pt x="13233" y="78105"/>
                  </a:lnTo>
                  <a:lnTo>
                    <a:pt x="12026" y="62471"/>
                  </a:lnTo>
                  <a:lnTo>
                    <a:pt x="12026" y="54279"/>
                  </a:lnTo>
                  <a:lnTo>
                    <a:pt x="22745" y="15455"/>
                  </a:lnTo>
                  <a:lnTo>
                    <a:pt x="26212" y="9017"/>
                  </a:lnTo>
                  <a:lnTo>
                    <a:pt x="31457" y="0"/>
                  </a:lnTo>
                  <a:close/>
                </a:path>
                <a:path w="757555" h="1101725">
                  <a:moveTo>
                    <a:pt x="74485" y="1168"/>
                  </a:moveTo>
                  <a:lnTo>
                    <a:pt x="70497" y="393"/>
                  </a:lnTo>
                  <a:lnTo>
                    <a:pt x="66852" y="0"/>
                  </a:lnTo>
                  <a:lnTo>
                    <a:pt x="58458" y="0"/>
                  </a:lnTo>
                  <a:lnTo>
                    <a:pt x="44462" y="15900"/>
                  </a:lnTo>
                  <a:lnTo>
                    <a:pt x="44462" y="27889"/>
                  </a:lnTo>
                  <a:lnTo>
                    <a:pt x="34124" y="27889"/>
                  </a:lnTo>
                  <a:lnTo>
                    <a:pt x="34124" y="36995"/>
                  </a:lnTo>
                  <a:lnTo>
                    <a:pt x="44462" y="36995"/>
                  </a:lnTo>
                  <a:lnTo>
                    <a:pt x="44462" y="96926"/>
                  </a:lnTo>
                  <a:lnTo>
                    <a:pt x="56095" y="96926"/>
                  </a:lnTo>
                  <a:lnTo>
                    <a:pt x="56095" y="36995"/>
                  </a:lnTo>
                  <a:lnTo>
                    <a:pt x="69545" y="36995"/>
                  </a:lnTo>
                  <a:lnTo>
                    <a:pt x="69545" y="27889"/>
                  </a:lnTo>
                  <a:lnTo>
                    <a:pt x="56095" y="27889"/>
                  </a:lnTo>
                  <a:lnTo>
                    <a:pt x="56095" y="17360"/>
                  </a:lnTo>
                  <a:lnTo>
                    <a:pt x="56832" y="14516"/>
                  </a:lnTo>
                  <a:lnTo>
                    <a:pt x="59778" y="11480"/>
                  </a:lnTo>
                  <a:lnTo>
                    <a:pt x="62280" y="10731"/>
                  </a:lnTo>
                  <a:lnTo>
                    <a:pt x="68008" y="10731"/>
                  </a:lnTo>
                  <a:lnTo>
                    <a:pt x="70294" y="10947"/>
                  </a:lnTo>
                  <a:lnTo>
                    <a:pt x="72732" y="11379"/>
                  </a:lnTo>
                  <a:lnTo>
                    <a:pt x="72834" y="10731"/>
                  </a:lnTo>
                  <a:lnTo>
                    <a:pt x="74485" y="1168"/>
                  </a:lnTo>
                  <a:close/>
                </a:path>
                <a:path w="757555" h="1101725">
                  <a:moveTo>
                    <a:pt x="119976" y="30099"/>
                  </a:moveTo>
                  <a:lnTo>
                    <a:pt x="115900" y="27584"/>
                  </a:lnTo>
                  <a:lnTo>
                    <a:pt x="111899" y="26327"/>
                  </a:lnTo>
                  <a:lnTo>
                    <a:pt x="105232" y="26327"/>
                  </a:lnTo>
                  <a:lnTo>
                    <a:pt x="102730" y="27114"/>
                  </a:lnTo>
                  <a:lnTo>
                    <a:pt x="98171" y="30226"/>
                  </a:lnTo>
                  <a:lnTo>
                    <a:pt x="95694" y="33451"/>
                  </a:lnTo>
                  <a:lnTo>
                    <a:pt x="93014" y="38354"/>
                  </a:lnTo>
                  <a:lnTo>
                    <a:pt x="93014" y="27889"/>
                  </a:lnTo>
                  <a:lnTo>
                    <a:pt x="82486" y="27889"/>
                  </a:lnTo>
                  <a:lnTo>
                    <a:pt x="82486" y="96926"/>
                  </a:lnTo>
                  <a:lnTo>
                    <a:pt x="94183" y="96926"/>
                  </a:lnTo>
                  <a:lnTo>
                    <a:pt x="94183" y="55841"/>
                  </a:lnTo>
                  <a:lnTo>
                    <a:pt x="94830" y="51295"/>
                  </a:lnTo>
                  <a:lnTo>
                    <a:pt x="97002" y="44399"/>
                  </a:lnTo>
                  <a:lnTo>
                    <a:pt x="98450" y="42265"/>
                  </a:lnTo>
                  <a:lnTo>
                    <a:pt x="102514" y="39192"/>
                  </a:lnTo>
                  <a:lnTo>
                    <a:pt x="104813" y="38417"/>
                  </a:lnTo>
                  <a:lnTo>
                    <a:pt x="110236" y="38417"/>
                  </a:lnTo>
                  <a:lnTo>
                    <a:pt x="113093" y="39268"/>
                  </a:lnTo>
                  <a:lnTo>
                    <a:pt x="115951" y="40957"/>
                  </a:lnTo>
                  <a:lnTo>
                    <a:pt x="116890" y="38417"/>
                  </a:lnTo>
                  <a:lnTo>
                    <a:pt x="119976" y="30099"/>
                  </a:lnTo>
                  <a:close/>
                </a:path>
                <a:path w="757555" h="1101725">
                  <a:moveTo>
                    <a:pt x="183870" y="61429"/>
                  </a:moveTo>
                  <a:lnTo>
                    <a:pt x="171831" y="32575"/>
                  </a:lnTo>
                  <a:lnTo>
                    <a:pt x="171831" y="53441"/>
                  </a:lnTo>
                  <a:lnTo>
                    <a:pt x="171792" y="71247"/>
                  </a:lnTo>
                  <a:lnTo>
                    <a:pt x="169913" y="77812"/>
                  </a:lnTo>
                  <a:lnTo>
                    <a:pt x="162179" y="86664"/>
                  </a:lnTo>
                  <a:lnTo>
                    <a:pt x="157378" y="88874"/>
                  </a:lnTo>
                  <a:lnTo>
                    <a:pt x="145719" y="88874"/>
                  </a:lnTo>
                  <a:lnTo>
                    <a:pt x="140855" y="86652"/>
                  </a:lnTo>
                  <a:lnTo>
                    <a:pt x="133159" y="77876"/>
                  </a:lnTo>
                  <a:lnTo>
                    <a:pt x="131229" y="71247"/>
                  </a:lnTo>
                  <a:lnTo>
                    <a:pt x="131267" y="53441"/>
                  </a:lnTo>
                  <a:lnTo>
                    <a:pt x="133159" y="46964"/>
                  </a:lnTo>
                  <a:lnTo>
                    <a:pt x="140868" y="38201"/>
                  </a:lnTo>
                  <a:lnTo>
                    <a:pt x="145719" y="36017"/>
                  </a:lnTo>
                  <a:lnTo>
                    <a:pt x="157327" y="36017"/>
                  </a:lnTo>
                  <a:lnTo>
                    <a:pt x="162153" y="38214"/>
                  </a:lnTo>
                  <a:lnTo>
                    <a:pt x="169900" y="47015"/>
                  </a:lnTo>
                  <a:lnTo>
                    <a:pt x="171831" y="53441"/>
                  </a:lnTo>
                  <a:lnTo>
                    <a:pt x="171831" y="32575"/>
                  </a:lnTo>
                  <a:lnTo>
                    <a:pt x="168808" y="29438"/>
                  </a:lnTo>
                  <a:lnTo>
                    <a:pt x="161061" y="26327"/>
                  </a:lnTo>
                  <a:lnTo>
                    <a:pt x="143040" y="26327"/>
                  </a:lnTo>
                  <a:lnTo>
                    <a:pt x="119202" y="62407"/>
                  </a:lnTo>
                  <a:lnTo>
                    <a:pt x="119748" y="70319"/>
                  </a:lnTo>
                  <a:lnTo>
                    <a:pt x="141909" y="98488"/>
                  </a:lnTo>
                  <a:lnTo>
                    <a:pt x="157594" y="98488"/>
                  </a:lnTo>
                  <a:lnTo>
                    <a:pt x="183807" y="70637"/>
                  </a:lnTo>
                  <a:lnTo>
                    <a:pt x="183870" y="61429"/>
                  </a:lnTo>
                  <a:close/>
                </a:path>
                <a:path w="757555" h="1101725">
                  <a:moveTo>
                    <a:pt x="234988" y="949680"/>
                  </a:moveTo>
                  <a:lnTo>
                    <a:pt x="221881" y="949680"/>
                  </a:lnTo>
                  <a:lnTo>
                    <a:pt x="221881" y="1036332"/>
                  </a:lnTo>
                  <a:lnTo>
                    <a:pt x="219684" y="1044181"/>
                  </a:lnTo>
                  <a:lnTo>
                    <a:pt x="210883" y="1054481"/>
                  </a:lnTo>
                  <a:lnTo>
                    <a:pt x="205536" y="1057046"/>
                  </a:lnTo>
                  <a:lnTo>
                    <a:pt x="193001" y="1057046"/>
                  </a:lnTo>
                  <a:lnTo>
                    <a:pt x="187579" y="1054341"/>
                  </a:lnTo>
                  <a:lnTo>
                    <a:pt x="178422" y="1043584"/>
                  </a:lnTo>
                  <a:lnTo>
                    <a:pt x="176136" y="1035443"/>
                  </a:lnTo>
                  <a:lnTo>
                    <a:pt x="176136" y="1024559"/>
                  </a:lnTo>
                  <a:lnTo>
                    <a:pt x="192201" y="991997"/>
                  </a:lnTo>
                  <a:lnTo>
                    <a:pt x="205168" y="991997"/>
                  </a:lnTo>
                  <a:lnTo>
                    <a:pt x="221881" y="1036332"/>
                  </a:lnTo>
                  <a:lnTo>
                    <a:pt x="221881" y="949680"/>
                  </a:lnTo>
                  <a:lnTo>
                    <a:pt x="220675" y="949680"/>
                  </a:lnTo>
                  <a:lnTo>
                    <a:pt x="220675" y="991755"/>
                  </a:lnTo>
                  <a:lnTo>
                    <a:pt x="218173" y="988288"/>
                  </a:lnTo>
                  <a:lnTo>
                    <a:pt x="214922" y="985481"/>
                  </a:lnTo>
                  <a:lnTo>
                    <a:pt x="206921" y="981163"/>
                  </a:lnTo>
                  <a:lnTo>
                    <a:pt x="202361" y="980084"/>
                  </a:lnTo>
                  <a:lnTo>
                    <a:pt x="190258" y="980084"/>
                  </a:lnTo>
                  <a:lnTo>
                    <a:pt x="162750" y="1008392"/>
                  </a:lnTo>
                  <a:lnTo>
                    <a:pt x="161340" y="1016088"/>
                  </a:lnTo>
                  <a:lnTo>
                    <a:pt x="161340" y="1033259"/>
                  </a:lnTo>
                  <a:lnTo>
                    <a:pt x="184886" y="1067028"/>
                  </a:lnTo>
                  <a:lnTo>
                    <a:pt x="191109" y="1068895"/>
                  </a:lnTo>
                  <a:lnTo>
                    <a:pt x="197891" y="1068895"/>
                  </a:lnTo>
                  <a:lnTo>
                    <a:pt x="205244" y="1068108"/>
                  </a:lnTo>
                  <a:lnTo>
                    <a:pt x="211658" y="1065733"/>
                  </a:lnTo>
                  <a:lnTo>
                    <a:pt x="217119" y="1061783"/>
                  </a:lnTo>
                  <a:lnTo>
                    <a:pt x="220980" y="1057046"/>
                  </a:lnTo>
                  <a:lnTo>
                    <a:pt x="221640" y="1056246"/>
                  </a:lnTo>
                  <a:lnTo>
                    <a:pt x="221640" y="1066977"/>
                  </a:lnTo>
                  <a:lnTo>
                    <a:pt x="234988" y="1066977"/>
                  </a:lnTo>
                  <a:lnTo>
                    <a:pt x="234988" y="1056246"/>
                  </a:lnTo>
                  <a:lnTo>
                    <a:pt x="234988" y="991997"/>
                  </a:lnTo>
                  <a:lnTo>
                    <a:pt x="234988" y="991755"/>
                  </a:lnTo>
                  <a:lnTo>
                    <a:pt x="234988" y="949680"/>
                  </a:lnTo>
                  <a:close/>
                </a:path>
                <a:path w="757555" h="1101725">
                  <a:moveTo>
                    <a:pt x="273138" y="982002"/>
                  </a:moveTo>
                  <a:lnTo>
                    <a:pt x="258749" y="982002"/>
                  </a:lnTo>
                  <a:lnTo>
                    <a:pt x="258749" y="1066977"/>
                  </a:lnTo>
                  <a:lnTo>
                    <a:pt x="273138" y="1066977"/>
                  </a:lnTo>
                  <a:lnTo>
                    <a:pt x="273138" y="982002"/>
                  </a:lnTo>
                  <a:close/>
                </a:path>
                <a:path w="757555" h="1101725">
                  <a:moveTo>
                    <a:pt x="273138" y="949680"/>
                  </a:moveTo>
                  <a:lnTo>
                    <a:pt x="258749" y="949680"/>
                  </a:lnTo>
                  <a:lnTo>
                    <a:pt x="258749" y="966241"/>
                  </a:lnTo>
                  <a:lnTo>
                    <a:pt x="273138" y="966241"/>
                  </a:lnTo>
                  <a:lnTo>
                    <a:pt x="273138" y="949680"/>
                  </a:lnTo>
                  <a:close/>
                </a:path>
                <a:path w="757555" h="1101725">
                  <a:moveTo>
                    <a:pt x="278485" y="96926"/>
                  </a:moveTo>
                  <a:lnTo>
                    <a:pt x="278371" y="41275"/>
                  </a:lnTo>
                  <a:lnTo>
                    <a:pt x="276860" y="36474"/>
                  </a:lnTo>
                  <a:lnTo>
                    <a:pt x="276656" y="35814"/>
                  </a:lnTo>
                  <a:lnTo>
                    <a:pt x="269290" y="28219"/>
                  </a:lnTo>
                  <a:lnTo>
                    <a:pt x="264020" y="26327"/>
                  </a:lnTo>
                  <a:lnTo>
                    <a:pt x="248424" y="26327"/>
                  </a:lnTo>
                  <a:lnTo>
                    <a:pt x="241325" y="30365"/>
                  </a:lnTo>
                  <a:lnTo>
                    <a:pt x="235864" y="38417"/>
                  </a:lnTo>
                  <a:lnTo>
                    <a:pt x="235178" y="36474"/>
                  </a:lnTo>
                  <a:lnTo>
                    <a:pt x="234518" y="34607"/>
                  </a:lnTo>
                  <a:lnTo>
                    <a:pt x="232219" y="31635"/>
                  </a:lnTo>
                  <a:lnTo>
                    <a:pt x="225679" y="27393"/>
                  </a:lnTo>
                  <a:lnTo>
                    <a:pt x="221488" y="26327"/>
                  </a:lnTo>
                  <a:lnTo>
                    <a:pt x="211772" y="26327"/>
                  </a:lnTo>
                  <a:lnTo>
                    <a:pt x="207683" y="27355"/>
                  </a:lnTo>
                  <a:lnTo>
                    <a:pt x="200494" y="31470"/>
                  </a:lnTo>
                  <a:lnTo>
                    <a:pt x="197612" y="34201"/>
                  </a:lnTo>
                  <a:lnTo>
                    <a:pt x="195440" y="37579"/>
                  </a:lnTo>
                  <a:lnTo>
                    <a:pt x="195440" y="27889"/>
                  </a:lnTo>
                  <a:lnTo>
                    <a:pt x="184988" y="27889"/>
                  </a:lnTo>
                  <a:lnTo>
                    <a:pt x="184988" y="96926"/>
                  </a:lnTo>
                  <a:lnTo>
                    <a:pt x="196684" y="96926"/>
                  </a:lnTo>
                  <a:lnTo>
                    <a:pt x="196684" y="54825"/>
                  </a:lnTo>
                  <a:lnTo>
                    <a:pt x="197307" y="50012"/>
                  </a:lnTo>
                  <a:lnTo>
                    <a:pt x="199821" y="43345"/>
                  </a:lnTo>
                  <a:lnTo>
                    <a:pt x="201841" y="40805"/>
                  </a:lnTo>
                  <a:lnTo>
                    <a:pt x="207048" y="37579"/>
                  </a:lnTo>
                  <a:lnTo>
                    <a:pt x="207429" y="37338"/>
                  </a:lnTo>
                  <a:lnTo>
                    <a:pt x="210477" y="36474"/>
                  </a:lnTo>
                  <a:lnTo>
                    <a:pt x="218097" y="36474"/>
                  </a:lnTo>
                  <a:lnTo>
                    <a:pt x="221221" y="37769"/>
                  </a:lnTo>
                  <a:lnTo>
                    <a:pt x="225031" y="42976"/>
                  </a:lnTo>
                  <a:lnTo>
                    <a:pt x="225983" y="46875"/>
                  </a:lnTo>
                  <a:lnTo>
                    <a:pt x="225983" y="96926"/>
                  </a:lnTo>
                  <a:lnTo>
                    <a:pt x="237680" y="96926"/>
                  </a:lnTo>
                  <a:lnTo>
                    <a:pt x="237680" y="49707"/>
                  </a:lnTo>
                  <a:lnTo>
                    <a:pt x="239280" y="44538"/>
                  </a:lnTo>
                  <a:lnTo>
                    <a:pt x="245364" y="38417"/>
                  </a:lnTo>
                  <a:lnTo>
                    <a:pt x="245694" y="38087"/>
                  </a:lnTo>
                  <a:lnTo>
                    <a:pt x="249732" y="36474"/>
                  </a:lnTo>
                  <a:lnTo>
                    <a:pt x="257263" y="36474"/>
                  </a:lnTo>
                  <a:lnTo>
                    <a:pt x="266865" y="48755"/>
                  </a:lnTo>
                  <a:lnTo>
                    <a:pt x="266865" y="96926"/>
                  </a:lnTo>
                  <a:lnTo>
                    <a:pt x="278485" y="96926"/>
                  </a:lnTo>
                  <a:close/>
                </a:path>
                <a:path w="757555" h="1101725">
                  <a:moveTo>
                    <a:pt x="364401" y="1037107"/>
                  </a:moveTo>
                  <a:lnTo>
                    <a:pt x="323126" y="1013523"/>
                  </a:lnTo>
                  <a:lnTo>
                    <a:pt x="318884" y="1012291"/>
                  </a:lnTo>
                  <a:lnTo>
                    <a:pt x="317449" y="1011758"/>
                  </a:lnTo>
                  <a:lnTo>
                    <a:pt x="314947" y="1010754"/>
                  </a:lnTo>
                  <a:lnTo>
                    <a:pt x="313105" y="1009472"/>
                  </a:lnTo>
                  <a:lnTo>
                    <a:pt x="311937" y="1007922"/>
                  </a:lnTo>
                  <a:lnTo>
                    <a:pt x="310756" y="1006424"/>
                  </a:lnTo>
                  <a:lnTo>
                    <a:pt x="310172" y="1004747"/>
                  </a:lnTo>
                  <a:lnTo>
                    <a:pt x="310172" y="999947"/>
                  </a:lnTo>
                  <a:lnTo>
                    <a:pt x="311581" y="997394"/>
                  </a:lnTo>
                  <a:lnTo>
                    <a:pt x="317233" y="993013"/>
                  </a:lnTo>
                  <a:lnTo>
                    <a:pt x="321957" y="991920"/>
                  </a:lnTo>
                  <a:lnTo>
                    <a:pt x="334162" y="991920"/>
                  </a:lnTo>
                  <a:lnTo>
                    <a:pt x="338493" y="993152"/>
                  </a:lnTo>
                  <a:lnTo>
                    <a:pt x="344627" y="998054"/>
                  </a:lnTo>
                  <a:lnTo>
                    <a:pt x="346481" y="1001471"/>
                  </a:lnTo>
                  <a:lnTo>
                    <a:pt x="347116" y="1005840"/>
                  </a:lnTo>
                  <a:lnTo>
                    <a:pt x="361200" y="1003922"/>
                  </a:lnTo>
                  <a:lnTo>
                    <a:pt x="334187" y="980084"/>
                  </a:lnTo>
                  <a:lnTo>
                    <a:pt x="323100" y="980084"/>
                  </a:lnTo>
                  <a:lnTo>
                    <a:pt x="318960" y="980655"/>
                  </a:lnTo>
                  <a:lnTo>
                    <a:pt x="311226" y="982941"/>
                  </a:lnTo>
                  <a:lnTo>
                    <a:pt x="308178" y="984351"/>
                  </a:lnTo>
                  <a:lnTo>
                    <a:pt x="305930" y="986002"/>
                  </a:lnTo>
                  <a:lnTo>
                    <a:pt x="302945" y="988136"/>
                  </a:lnTo>
                  <a:lnTo>
                    <a:pt x="300583" y="990815"/>
                  </a:lnTo>
                  <a:lnTo>
                    <a:pt x="297129" y="997267"/>
                  </a:lnTo>
                  <a:lnTo>
                    <a:pt x="296252" y="1000772"/>
                  </a:lnTo>
                  <a:lnTo>
                    <a:pt x="296252" y="1008722"/>
                  </a:lnTo>
                  <a:lnTo>
                    <a:pt x="338480" y="1032941"/>
                  </a:lnTo>
                  <a:lnTo>
                    <a:pt x="343395" y="1034567"/>
                  </a:lnTo>
                  <a:lnTo>
                    <a:pt x="348183" y="1037717"/>
                  </a:lnTo>
                  <a:lnTo>
                    <a:pt x="349605" y="1040269"/>
                  </a:lnTo>
                  <a:lnTo>
                    <a:pt x="349605" y="1047153"/>
                  </a:lnTo>
                  <a:lnTo>
                    <a:pt x="348005" y="1050315"/>
                  </a:lnTo>
                  <a:lnTo>
                    <a:pt x="341604" y="1055700"/>
                  </a:lnTo>
                  <a:lnTo>
                    <a:pt x="336702" y="1057046"/>
                  </a:lnTo>
                  <a:lnTo>
                    <a:pt x="323532" y="1057046"/>
                  </a:lnTo>
                  <a:lnTo>
                    <a:pt x="318427" y="1055535"/>
                  </a:lnTo>
                  <a:lnTo>
                    <a:pt x="311124" y="1049451"/>
                  </a:lnTo>
                  <a:lnTo>
                    <a:pt x="308889" y="1045070"/>
                  </a:lnTo>
                  <a:lnTo>
                    <a:pt x="308089" y="1039368"/>
                  </a:lnTo>
                  <a:lnTo>
                    <a:pt x="293852" y="1041603"/>
                  </a:lnTo>
                  <a:lnTo>
                    <a:pt x="322376" y="1068463"/>
                  </a:lnTo>
                  <a:lnTo>
                    <a:pt x="330161" y="1068895"/>
                  </a:lnTo>
                  <a:lnTo>
                    <a:pt x="336829" y="1068895"/>
                  </a:lnTo>
                  <a:lnTo>
                    <a:pt x="342798" y="1067727"/>
                  </a:lnTo>
                  <a:lnTo>
                    <a:pt x="353364" y="1063091"/>
                  </a:lnTo>
                  <a:lnTo>
                    <a:pt x="357403" y="1059815"/>
                  </a:lnTo>
                  <a:lnTo>
                    <a:pt x="359219" y="1057046"/>
                  </a:lnTo>
                  <a:lnTo>
                    <a:pt x="362991" y="1051331"/>
                  </a:lnTo>
                  <a:lnTo>
                    <a:pt x="364286" y="1047153"/>
                  </a:lnTo>
                  <a:lnTo>
                    <a:pt x="364401" y="1037107"/>
                  </a:lnTo>
                  <a:close/>
                </a:path>
                <a:path w="757555" h="1101725">
                  <a:moveTo>
                    <a:pt x="455244" y="1015733"/>
                  </a:moveTo>
                  <a:lnTo>
                    <a:pt x="453834" y="1008278"/>
                  </a:lnTo>
                  <a:lnTo>
                    <a:pt x="448183" y="994676"/>
                  </a:lnTo>
                  <a:lnTo>
                    <a:pt x="445541" y="991362"/>
                  </a:lnTo>
                  <a:lnTo>
                    <a:pt x="444004" y="989418"/>
                  </a:lnTo>
                  <a:lnTo>
                    <a:pt x="440537" y="987094"/>
                  </a:lnTo>
                  <a:lnTo>
                    <a:pt x="440537" y="1012939"/>
                  </a:lnTo>
                  <a:lnTo>
                    <a:pt x="440474" y="1024966"/>
                  </a:lnTo>
                  <a:lnTo>
                    <a:pt x="423659" y="1057046"/>
                  </a:lnTo>
                  <a:lnTo>
                    <a:pt x="410972" y="1057046"/>
                  </a:lnTo>
                  <a:lnTo>
                    <a:pt x="405612" y="1054442"/>
                  </a:lnTo>
                  <a:lnTo>
                    <a:pt x="396760" y="1043978"/>
                  </a:lnTo>
                  <a:lnTo>
                    <a:pt x="394550" y="1035900"/>
                  </a:lnTo>
                  <a:lnTo>
                    <a:pt x="394614" y="1023759"/>
                  </a:lnTo>
                  <a:lnTo>
                    <a:pt x="411772" y="991362"/>
                  </a:lnTo>
                  <a:lnTo>
                    <a:pt x="424091" y="991362"/>
                  </a:lnTo>
                  <a:lnTo>
                    <a:pt x="429399" y="994054"/>
                  </a:lnTo>
                  <a:lnTo>
                    <a:pt x="438302" y="1004824"/>
                  </a:lnTo>
                  <a:lnTo>
                    <a:pt x="440537" y="1012939"/>
                  </a:lnTo>
                  <a:lnTo>
                    <a:pt x="440537" y="987094"/>
                  </a:lnTo>
                  <a:lnTo>
                    <a:pt x="432904" y="981951"/>
                  </a:lnTo>
                  <a:lnTo>
                    <a:pt x="426516" y="980084"/>
                  </a:lnTo>
                  <a:lnTo>
                    <a:pt x="413715" y="980084"/>
                  </a:lnTo>
                  <a:lnTo>
                    <a:pt x="408990" y="981163"/>
                  </a:lnTo>
                  <a:lnTo>
                    <a:pt x="401218" y="985481"/>
                  </a:lnTo>
                  <a:lnTo>
                    <a:pt x="397725" y="988720"/>
                  </a:lnTo>
                  <a:lnTo>
                    <a:pt x="394627" y="993038"/>
                  </a:lnTo>
                  <a:lnTo>
                    <a:pt x="394627" y="982002"/>
                  </a:lnTo>
                  <a:lnTo>
                    <a:pt x="381508" y="982002"/>
                  </a:lnTo>
                  <a:lnTo>
                    <a:pt x="381508" y="1099540"/>
                  </a:lnTo>
                  <a:lnTo>
                    <a:pt x="395909" y="1099540"/>
                  </a:lnTo>
                  <a:lnTo>
                    <a:pt x="395909" y="1058176"/>
                  </a:lnTo>
                  <a:lnTo>
                    <a:pt x="398360" y="1061262"/>
                  </a:lnTo>
                  <a:lnTo>
                    <a:pt x="401497" y="1063828"/>
                  </a:lnTo>
                  <a:lnTo>
                    <a:pt x="409117" y="1067879"/>
                  </a:lnTo>
                  <a:lnTo>
                    <a:pt x="413423" y="1068895"/>
                  </a:lnTo>
                  <a:lnTo>
                    <a:pt x="424776" y="1068895"/>
                  </a:lnTo>
                  <a:lnTo>
                    <a:pt x="431025" y="1067041"/>
                  </a:lnTo>
                  <a:lnTo>
                    <a:pt x="442925" y="1059624"/>
                  </a:lnTo>
                  <a:lnTo>
                    <a:pt x="444157" y="1058176"/>
                  </a:lnTo>
                  <a:lnTo>
                    <a:pt x="445109" y="1057046"/>
                  </a:lnTo>
                  <a:lnTo>
                    <a:pt x="447446" y="1054290"/>
                  </a:lnTo>
                  <a:lnTo>
                    <a:pt x="453694" y="1040371"/>
                  </a:lnTo>
                  <a:lnTo>
                    <a:pt x="455244" y="1032535"/>
                  </a:lnTo>
                  <a:lnTo>
                    <a:pt x="455244" y="1015733"/>
                  </a:lnTo>
                  <a:close/>
                </a:path>
                <a:path w="757555" h="1101725">
                  <a:moveTo>
                    <a:pt x="487718" y="949680"/>
                  </a:moveTo>
                  <a:lnTo>
                    <a:pt x="473329" y="949680"/>
                  </a:lnTo>
                  <a:lnTo>
                    <a:pt x="473329" y="1066977"/>
                  </a:lnTo>
                  <a:lnTo>
                    <a:pt x="487718" y="1066977"/>
                  </a:lnTo>
                  <a:lnTo>
                    <a:pt x="487718" y="949680"/>
                  </a:lnTo>
                  <a:close/>
                </a:path>
                <a:path w="757555" h="1101725">
                  <a:moveTo>
                    <a:pt x="490969" y="61429"/>
                  </a:moveTo>
                  <a:lnTo>
                    <a:pt x="478942" y="32575"/>
                  </a:lnTo>
                  <a:lnTo>
                    <a:pt x="478942" y="53441"/>
                  </a:lnTo>
                  <a:lnTo>
                    <a:pt x="478904" y="71247"/>
                  </a:lnTo>
                  <a:lnTo>
                    <a:pt x="477088" y="77584"/>
                  </a:lnTo>
                  <a:lnTo>
                    <a:pt x="476973" y="77876"/>
                  </a:lnTo>
                  <a:lnTo>
                    <a:pt x="469290" y="86664"/>
                  </a:lnTo>
                  <a:lnTo>
                    <a:pt x="464489" y="88874"/>
                  </a:lnTo>
                  <a:lnTo>
                    <a:pt x="452831" y="88874"/>
                  </a:lnTo>
                  <a:lnTo>
                    <a:pt x="447967" y="86652"/>
                  </a:lnTo>
                  <a:lnTo>
                    <a:pt x="440270" y="77876"/>
                  </a:lnTo>
                  <a:lnTo>
                    <a:pt x="438416" y="71539"/>
                  </a:lnTo>
                  <a:lnTo>
                    <a:pt x="438378" y="53441"/>
                  </a:lnTo>
                  <a:lnTo>
                    <a:pt x="440270" y="46964"/>
                  </a:lnTo>
                  <a:lnTo>
                    <a:pt x="447979" y="38201"/>
                  </a:lnTo>
                  <a:lnTo>
                    <a:pt x="452831" y="36017"/>
                  </a:lnTo>
                  <a:lnTo>
                    <a:pt x="464439" y="36017"/>
                  </a:lnTo>
                  <a:lnTo>
                    <a:pt x="469265" y="38214"/>
                  </a:lnTo>
                  <a:lnTo>
                    <a:pt x="477012" y="47015"/>
                  </a:lnTo>
                  <a:lnTo>
                    <a:pt x="478942" y="53441"/>
                  </a:lnTo>
                  <a:lnTo>
                    <a:pt x="478942" y="32575"/>
                  </a:lnTo>
                  <a:lnTo>
                    <a:pt x="475919" y="29438"/>
                  </a:lnTo>
                  <a:lnTo>
                    <a:pt x="468172" y="26327"/>
                  </a:lnTo>
                  <a:lnTo>
                    <a:pt x="450138" y="26327"/>
                  </a:lnTo>
                  <a:lnTo>
                    <a:pt x="426389" y="61429"/>
                  </a:lnTo>
                  <a:lnTo>
                    <a:pt x="426402" y="63677"/>
                  </a:lnTo>
                  <a:lnTo>
                    <a:pt x="426529" y="65608"/>
                  </a:lnTo>
                  <a:lnTo>
                    <a:pt x="418236" y="63512"/>
                  </a:lnTo>
                  <a:lnTo>
                    <a:pt x="416509" y="71539"/>
                  </a:lnTo>
                  <a:lnTo>
                    <a:pt x="413194" y="77584"/>
                  </a:lnTo>
                  <a:lnTo>
                    <a:pt x="403402" y="85725"/>
                  </a:lnTo>
                  <a:lnTo>
                    <a:pt x="397421" y="87769"/>
                  </a:lnTo>
                  <a:lnTo>
                    <a:pt x="384556" y="87769"/>
                  </a:lnTo>
                  <a:lnTo>
                    <a:pt x="359625" y="56603"/>
                  </a:lnTo>
                  <a:lnTo>
                    <a:pt x="359625" y="42214"/>
                  </a:lnTo>
                  <a:lnTo>
                    <a:pt x="384022" y="10795"/>
                  </a:lnTo>
                  <a:lnTo>
                    <a:pt x="397713" y="10795"/>
                  </a:lnTo>
                  <a:lnTo>
                    <a:pt x="402996" y="12369"/>
                  </a:lnTo>
                  <a:lnTo>
                    <a:pt x="411391" y="18707"/>
                  </a:lnTo>
                  <a:lnTo>
                    <a:pt x="414604" y="23749"/>
                  </a:lnTo>
                  <a:lnTo>
                    <a:pt x="416814" y="30683"/>
                  </a:lnTo>
                  <a:lnTo>
                    <a:pt x="429221" y="27762"/>
                  </a:lnTo>
                  <a:lnTo>
                    <a:pt x="426669" y="18961"/>
                  </a:lnTo>
                  <a:lnTo>
                    <a:pt x="422135" y="12128"/>
                  </a:lnTo>
                  <a:lnTo>
                    <a:pt x="420344" y="10795"/>
                  </a:lnTo>
                  <a:lnTo>
                    <a:pt x="409143" y="2425"/>
                  </a:lnTo>
                  <a:lnTo>
                    <a:pt x="401129" y="0"/>
                  </a:lnTo>
                  <a:lnTo>
                    <a:pt x="383197" y="0"/>
                  </a:lnTo>
                  <a:lnTo>
                    <a:pt x="352323" y="22593"/>
                  </a:lnTo>
                  <a:lnTo>
                    <a:pt x="346633" y="48564"/>
                  </a:lnTo>
                  <a:lnTo>
                    <a:pt x="346951" y="55283"/>
                  </a:lnTo>
                  <a:lnTo>
                    <a:pt x="366356" y="92278"/>
                  </a:lnTo>
                  <a:lnTo>
                    <a:pt x="391401" y="98552"/>
                  </a:lnTo>
                  <a:lnTo>
                    <a:pt x="398551" y="98044"/>
                  </a:lnTo>
                  <a:lnTo>
                    <a:pt x="427913" y="75120"/>
                  </a:lnTo>
                  <a:lnTo>
                    <a:pt x="428561" y="77876"/>
                  </a:lnTo>
                  <a:lnTo>
                    <a:pt x="431342" y="84035"/>
                  </a:lnTo>
                  <a:lnTo>
                    <a:pt x="435254" y="89192"/>
                  </a:lnTo>
                  <a:lnTo>
                    <a:pt x="441210" y="95389"/>
                  </a:lnTo>
                  <a:lnTo>
                    <a:pt x="449021" y="98488"/>
                  </a:lnTo>
                  <a:lnTo>
                    <a:pt x="464705" y="98488"/>
                  </a:lnTo>
                  <a:lnTo>
                    <a:pt x="490918" y="70637"/>
                  </a:lnTo>
                  <a:lnTo>
                    <a:pt x="490969" y="61429"/>
                  </a:lnTo>
                  <a:close/>
                </a:path>
                <a:path w="757555" h="1101725">
                  <a:moveTo>
                    <a:pt x="549935" y="30099"/>
                  </a:moveTo>
                  <a:lnTo>
                    <a:pt x="545858" y="27584"/>
                  </a:lnTo>
                  <a:lnTo>
                    <a:pt x="541858" y="26327"/>
                  </a:lnTo>
                  <a:lnTo>
                    <a:pt x="535178" y="26327"/>
                  </a:lnTo>
                  <a:lnTo>
                    <a:pt x="532676" y="27114"/>
                  </a:lnTo>
                  <a:lnTo>
                    <a:pt x="528129" y="30226"/>
                  </a:lnTo>
                  <a:lnTo>
                    <a:pt x="525653" y="33451"/>
                  </a:lnTo>
                  <a:lnTo>
                    <a:pt x="522960" y="38354"/>
                  </a:lnTo>
                  <a:lnTo>
                    <a:pt x="522960" y="27889"/>
                  </a:lnTo>
                  <a:lnTo>
                    <a:pt x="512432" y="27889"/>
                  </a:lnTo>
                  <a:lnTo>
                    <a:pt x="512432" y="96926"/>
                  </a:lnTo>
                  <a:lnTo>
                    <a:pt x="524129" y="96926"/>
                  </a:lnTo>
                  <a:lnTo>
                    <a:pt x="524141" y="55778"/>
                  </a:lnTo>
                  <a:lnTo>
                    <a:pt x="524789" y="51295"/>
                  </a:lnTo>
                  <a:lnTo>
                    <a:pt x="526948" y="44399"/>
                  </a:lnTo>
                  <a:lnTo>
                    <a:pt x="528396" y="42265"/>
                  </a:lnTo>
                  <a:lnTo>
                    <a:pt x="532472" y="39192"/>
                  </a:lnTo>
                  <a:lnTo>
                    <a:pt x="534771" y="38417"/>
                  </a:lnTo>
                  <a:lnTo>
                    <a:pt x="540181" y="38417"/>
                  </a:lnTo>
                  <a:lnTo>
                    <a:pt x="543039" y="39268"/>
                  </a:lnTo>
                  <a:lnTo>
                    <a:pt x="545909" y="40957"/>
                  </a:lnTo>
                  <a:lnTo>
                    <a:pt x="546849" y="38417"/>
                  </a:lnTo>
                  <a:lnTo>
                    <a:pt x="549935" y="30099"/>
                  </a:lnTo>
                  <a:close/>
                </a:path>
                <a:path w="757555" h="1101725">
                  <a:moveTo>
                    <a:pt x="577697" y="1066977"/>
                  </a:moveTo>
                  <a:lnTo>
                    <a:pt x="575881" y="1063713"/>
                  </a:lnTo>
                  <a:lnTo>
                    <a:pt x="574675" y="1060323"/>
                  </a:lnTo>
                  <a:lnTo>
                    <a:pt x="574052" y="1056767"/>
                  </a:lnTo>
                  <a:lnTo>
                    <a:pt x="574027" y="1056487"/>
                  </a:lnTo>
                  <a:lnTo>
                    <a:pt x="573659" y="1053185"/>
                  </a:lnTo>
                  <a:lnTo>
                    <a:pt x="573366" y="1047762"/>
                  </a:lnTo>
                  <a:lnTo>
                    <a:pt x="573227" y="1041666"/>
                  </a:lnTo>
                  <a:lnTo>
                    <a:pt x="573138" y="1024331"/>
                  </a:lnTo>
                  <a:lnTo>
                    <a:pt x="573138" y="1005763"/>
                  </a:lnTo>
                  <a:lnTo>
                    <a:pt x="572897" y="1001331"/>
                  </a:lnTo>
                  <a:lnTo>
                    <a:pt x="547522" y="980084"/>
                  </a:lnTo>
                  <a:lnTo>
                    <a:pt x="532955" y="980084"/>
                  </a:lnTo>
                  <a:lnTo>
                    <a:pt x="501954" y="1006246"/>
                  </a:lnTo>
                  <a:lnTo>
                    <a:pt x="516026" y="1008164"/>
                  </a:lnTo>
                  <a:lnTo>
                    <a:pt x="517575" y="1002131"/>
                  </a:lnTo>
                  <a:lnTo>
                    <a:pt x="519963" y="997940"/>
                  </a:lnTo>
                  <a:lnTo>
                    <a:pt x="526415" y="993190"/>
                  </a:lnTo>
                  <a:lnTo>
                    <a:pt x="531418" y="991997"/>
                  </a:lnTo>
                  <a:lnTo>
                    <a:pt x="545439" y="991997"/>
                  </a:lnTo>
                  <a:lnTo>
                    <a:pt x="550900" y="993622"/>
                  </a:lnTo>
                  <a:lnTo>
                    <a:pt x="557301" y="999286"/>
                  </a:lnTo>
                  <a:lnTo>
                    <a:pt x="558660" y="1003414"/>
                  </a:lnTo>
                  <a:lnTo>
                    <a:pt x="558584" y="1013040"/>
                  </a:lnTo>
                  <a:lnTo>
                    <a:pt x="558584" y="1024331"/>
                  </a:lnTo>
                  <a:lnTo>
                    <a:pt x="537489" y="1057605"/>
                  </a:lnTo>
                  <a:lnTo>
                    <a:pt x="526351" y="1057605"/>
                  </a:lnTo>
                  <a:lnTo>
                    <a:pt x="522097" y="1056335"/>
                  </a:lnTo>
                  <a:lnTo>
                    <a:pt x="516280" y="1051204"/>
                  </a:lnTo>
                  <a:lnTo>
                    <a:pt x="514934" y="1048219"/>
                  </a:lnTo>
                  <a:lnTo>
                    <a:pt x="514832" y="1041666"/>
                  </a:lnTo>
                  <a:lnTo>
                    <a:pt x="515493" y="1039380"/>
                  </a:lnTo>
                  <a:lnTo>
                    <a:pt x="545515" y="1028268"/>
                  </a:lnTo>
                  <a:lnTo>
                    <a:pt x="553351" y="1026464"/>
                  </a:lnTo>
                  <a:lnTo>
                    <a:pt x="558584" y="1024331"/>
                  </a:lnTo>
                  <a:lnTo>
                    <a:pt x="558584" y="1013040"/>
                  </a:lnTo>
                  <a:lnTo>
                    <a:pt x="553885" y="1014437"/>
                  </a:lnTo>
                  <a:lnTo>
                    <a:pt x="548043" y="1015720"/>
                  </a:lnTo>
                  <a:lnTo>
                    <a:pt x="541045" y="1016914"/>
                  </a:lnTo>
                  <a:lnTo>
                    <a:pt x="532904" y="1018006"/>
                  </a:lnTo>
                  <a:lnTo>
                    <a:pt x="527202" y="1018692"/>
                  </a:lnTo>
                  <a:lnTo>
                    <a:pt x="522935" y="1019416"/>
                  </a:lnTo>
                  <a:lnTo>
                    <a:pt x="499478" y="1040409"/>
                  </a:lnTo>
                  <a:lnTo>
                    <a:pt x="499478" y="1051661"/>
                  </a:lnTo>
                  <a:lnTo>
                    <a:pt x="501980" y="1057490"/>
                  </a:lnTo>
                  <a:lnTo>
                    <a:pt x="512013" y="1066609"/>
                  </a:lnTo>
                  <a:lnTo>
                    <a:pt x="519176" y="1068895"/>
                  </a:lnTo>
                  <a:lnTo>
                    <a:pt x="534162" y="1068895"/>
                  </a:lnTo>
                  <a:lnTo>
                    <a:pt x="539457" y="1067955"/>
                  </a:lnTo>
                  <a:lnTo>
                    <a:pt x="549313" y="1064221"/>
                  </a:lnTo>
                  <a:lnTo>
                    <a:pt x="554443" y="1061021"/>
                  </a:lnTo>
                  <a:lnTo>
                    <a:pt x="558457" y="1057605"/>
                  </a:lnTo>
                  <a:lnTo>
                    <a:pt x="559777" y="1056487"/>
                  </a:lnTo>
                  <a:lnTo>
                    <a:pt x="560209" y="1060488"/>
                  </a:lnTo>
                  <a:lnTo>
                    <a:pt x="561162" y="1063980"/>
                  </a:lnTo>
                  <a:lnTo>
                    <a:pt x="562660" y="1066977"/>
                  </a:lnTo>
                  <a:lnTo>
                    <a:pt x="577697" y="1066977"/>
                  </a:lnTo>
                  <a:close/>
                </a:path>
                <a:path w="757555" h="1101725">
                  <a:moveTo>
                    <a:pt x="613232" y="62280"/>
                  </a:moveTo>
                  <a:lnTo>
                    <a:pt x="612787" y="55778"/>
                  </a:lnTo>
                  <a:lnTo>
                    <a:pt x="612686" y="54216"/>
                  </a:lnTo>
                  <a:lnTo>
                    <a:pt x="611035" y="47104"/>
                  </a:lnTo>
                  <a:lnTo>
                    <a:pt x="608304" y="40944"/>
                  </a:lnTo>
                  <a:lnTo>
                    <a:pt x="604608" y="35953"/>
                  </a:lnTo>
                  <a:lnTo>
                    <a:pt x="604456" y="35750"/>
                  </a:lnTo>
                  <a:lnTo>
                    <a:pt x="600887" y="31927"/>
                  </a:lnTo>
                  <a:lnTo>
                    <a:pt x="600887" y="55778"/>
                  </a:lnTo>
                  <a:lnTo>
                    <a:pt x="562356" y="55778"/>
                  </a:lnTo>
                  <a:lnTo>
                    <a:pt x="562749" y="49758"/>
                  </a:lnTo>
                  <a:lnTo>
                    <a:pt x="564769" y="44945"/>
                  </a:lnTo>
                  <a:lnTo>
                    <a:pt x="572084" y="37744"/>
                  </a:lnTo>
                  <a:lnTo>
                    <a:pt x="576605" y="35953"/>
                  </a:lnTo>
                  <a:lnTo>
                    <a:pt x="587908" y="35953"/>
                  </a:lnTo>
                  <a:lnTo>
                    <a:pt x="592747" y="38201"/>
                  </a:lnTo>
                  <a:lnTo>
                    <a:pt x="598893" y="45618"/>
                  </a:lnTo>
                  <a:lnTo>
                    <a:pt x="600367" y="49974"/>
                  </a:lnTo>
                  <a:lnTo>
                    <a:pt x="600887" y="55778"/>
                  </a:lnTo>
                  <a:lnTo>
                    <a:pt x="600887" y="31927"/>
                  </a:lnTo>
                  <a:lnTo>
                    <a:pt x="598614" y="29476"/>
                  </a:lnTo>
                  <a:lnTo>
                    <a:pt x="591070" y="26327"/>
                  </a:lnTo>
                  <a:lnTo>
                    <a:pt x="572312" y="26327"/>
                  </a:lnTo>
                  <a:lnTo>
                    <a:pt x="549668" y="62280"/>
                  </a:lnTo>
                  <a:lnTo>
                    <a:pt x="549681" y="64008"/>
                  </a:lnTo>
                  <a:lnTo>
                    <a:pt x="575322" y="97904"/>
                  </a:lnTo>
                  <a:lnTo>
                    <a:pt x="582498" y="98488"/>
                  </a:lnTo>
                  <a:lnTo>
                    <a:pt x="590511" y="98488"/>
                  </a:lnTo>
                  <a:lnTo>
                    <a:pt x="612838" y="76187"/>
                  </a:lnTo>
                  <a:lnTo>
                    <a:pt x="600760" y="74701"/>
                  </a:lnTo>
                  <a:lnTo>
                    <a:pt x="598982" y="79641"/>
                  </a:lnTo>
                  <a:lnTo>
                    <a:pt x="596544" y="83261"/>
                  </a:lnTo>
                  <a:lnTo>
                    <a:pt x="590511" y="87744"/>
                  </a:lnTo>
                  <a:lnTo>
                    <a:pt x="586854" y="88874"/>
                  </a:lnTo>
                  <a:lnTo>
                    <a:pt x="576795" y="88874"/>
                  </a:lnTo>
                  <a:lnTo>
                    <a:pt x="571995" y="86855"/>
                  </a:lnTo>
                  <a:lnTo>
                    <a:pt x="564286" y="78790"/>
                  </a:lnTo>
                  <a:lnTo>
                    <a:pt x="562140" y="72986"/>
                  </a:lnTo>
                  <a:lnTo>
                    <a:pt x="561708" y="65405"/>
                  </a:lnTo>
                  <a:lnTo>
                    <a:pt x="613168" y="65405"/>
                  </a:lnTo>
                  <a:lnTo>
                    <a:pt x="613232" y="62280"/>
                  </a:lnTo>
                  <a:close/>
                </a:path>
                <a:path w="757555" h="1101725">
                  <a:moveTo>
                    <a:pt x="645680" y="62407"/>
                  </a:moveTo>
                  <a:lnTo>
                    <a:pt x="637349" y="24549"/>
                  </a:lnTo>
                  <a:lnTo>
                    <a:pt x="622604" y="0"/>
                  </a:lnTo>
                  <a:lnTo>
                    <a:pt x="614222" y="0"/>
                  </a:lnTo>
                  <a:lnTo>
                    <a:pt x="619506" y="9105"/>
                  </a:lnTo>
                  <a:lnTo>
                    <a:pt x="622998" y="15608"/>
                  </a:lnTo>
                  <a:lnTo>
                    <a:pt x="624687" y="19507"/>
                  </a:lnTo>
                  <a:lnTo>
                    <a:pt x="627329" y="25488"/>
                  </a:lnTo>
                  <a:lnTo>
                    <a:pt x="629386" y="31724"/>
                  </a:lnTo>
                  <a:lnTo>
                    <a:pt x="630859" y="38227"/>
                  </a:lnTo>
                  <a:lnTo>
                    <a:pt x="632726" y="46240"/>
                  </a:lnTo>
                  <a:lnTo>
                    <a:pt x="633653" y="54330"/>
                  </a:lnTo>
                  <a:lnTo>
                    <a:pt x="633653" y="62471"/>
                  </a:lnTo>
                  <a:lnTo>
                    <a:pt x="632434" y="78105"/>
                  </a:lnTo>
                  <a:lnTo>
                    <a:pt x="628789" y="93726"/>
                  </a:lnTo>
                  <a:lnTo>
                    <a:pt x="622719" y="109347"/>
                  </a:lnTo>
                  <a:lnTo>
                    <a:pt x="614222" y="124955"/>
                  </a:lnTo>
                  <a:lnTo>
                    <a:pt x="622604" y="124955"/>
                  </a:lnTo>
                  <a:lnTo>
                    <a:pt x="641896" y="88087"/>
                  </a:lnTo>
                  <a:lnTo>
                    <a:pt x="645248" y="71107"/>
                  </a:lnTo>
                  <a:lnTo>
                    <a:pt x="645680" y="62407"/>
                  </a:lnTo>
                  <a:close/>
                </a:path>
                <a:path w="757555" h="1101725">
                  <a:moveTo>
                    <a:pt x="666153" y="982002"/>
                  </a:moveTo>
                  <a:lnTo>
                    <a:pt x="651751" y="982002"/>
                  </a:lnTo>
                  <a:lnTo>
                    <a:pt x="631304" y="1037818"/>
                  </a:lnTo>
                  <a:lnTo>
                    <a:pt x="629335" y="1044270"/>
                  </a:lnTo>
                  <a:lnTo>
                    <a:pt x="627684" y="1050886"/>
                  </a:lnTo>
                  <a:lnTo>
                    <a:pt x="625868" y="1044003"/>
                  </a:lnTo>
                  <a:lnTo>
                    <a:pt x="623811" y="1037450"/>
                  </a:lnTo>
                  <a:lnTo>
                    <a:pt x="621525" y="1031201"/>
                  </a:lnTo>
                  <a:lnTo>
                    <a:pt x="603846" y="982002"/>
                  </a:lnTo>
                  <a:lnTo>
                    <a:pt x="588327" y="982002"/>
                  </a:lnTo>
                  <a:lnTo>
                    <a:pt x="620560" y="1067130"/>
                  </a:lnTo>
                  <a:lnTo>
                    <a:pt x="619544" y="1069848"/>
                  </a:lnTo>
                  <a:lnTo>
                    <a:pt x="605688" y="1087450"/>
                  </a:lnTo>
                  <a:lnTo>
                    <a:pt x="600138" y="1087450"/>
                  </a:lnTo>
                  <a:lnTo>
                    <a:pt x="597395" y="1087031"/>
                  </a:lnTo>
                  <a:lnTo>
                    <a:pt x="594245" y="1086180"/>
                  </a:lnTo>
                  <a:lnTo>
                    <a:pt x="595845" y="1099693"/>
                  </a:lnTo>
                  <a:lnTo>
                    <a:pt x="599262" y="1100874"/>
                  </a:lnTo>
                  <a:lnTo>
                    <a:pt x="602348" y="1101458"/>
                  </a:lnTo>
                  <a:lnTo>
                    <a:pt x="609714" y="1101458"/>
                  </a:lnTo>
                  <a:lnTo>
                    <a:pt x="613651" y="1100353"/>
                  </a:lnTo>
                  <a:lnTo>
                    <a:pt x="620268" y="1095921"/>
                  </a:lnTo>
                  <a:lnTo>
                    <a:pt x="623201" y="1092441"/>
                  </a:lnTo>
                  <a:lnTo>
                    <a:pt x="625906" y="1087450"/>
                  </a:lnTo>
                  <a:lnTo>
                    <a:pt x="627684" y="1084173"/>
                  </a:lnTo>
                  <a:lnTo>
                    <a:pt x="630377" y="1077747"/>
                  </a:lnTo>
                  <a:lnTo>
                    <a:pt x="633844" y="1068412"/>
                  </a:lnTo>
                  <a:lnTo>
                    <a:pt x="640384" y="1050886"/>
                  </a:lnTo>
                  <a:lnTo>
                    <a:pt x="666153" y="982002"/>
                  </a:lnTo>
                  <a:close/>
                </a:path>
                <a:path w="757555" h="1101725">
                  <a:moveTo>
                    <a:pt x="705980" y="947674"/>
                  </a:moveTo>
                  <a:lnTo>
                    <a:pt x="695655" y="947674"/>
                  </a:lnTo>
                  <a:lnTo>
                    <a:pt x="688632" y="957719"/>
                  </a:lnTo>
                  <a:lnTo>
                    <a:pt x="670737" y="996823"/>
                  </a:lnTo>
                  <a:lnTo>
                    <a:pt x="667270" y="1024559"/>
                  </a:lnTo>
                  <a:lnTo>
                    <a:pt x="667778" y="1035202"/>
                  </a:lnTo>
                  <a:lnTo>
                    <a:pt x="679856" y="1076020"/>
                  </a:lnTo>
                  <a:lnTo>
                    <a:pt x="695655" y="1101458"/>
                  </a:lnTo>
                  <a:lnTo>
                    <a:pt x="705980" y="1101458"/>
                  </a:lnTo>
                  <a:lnTo>
                    <a:pt x="695515" y="1082255"/>
                  </a:lnTo>
                  <a:lnTo>
                    <a:pt x="688047" y="1063028"/>
                  </a:lnTo>
                  <a:lnTo>
                    <a:pt x="683552" y="1043800"/>
                  </a:lnTo>
                  <a:lnTo>
                    <a:pt x="682066" y="1024483"/>
                  </a:lnTo>
                  <a:lnTo>
                    <a:pt x="682282" y="1017016"/>
                  </a:lnTo>
                  <a:lnTo>
                    <a:pt x="689927" y="978801"/>
                  </a:lnTo>
                  <a:lnTo>
                    <a:pt x="701548" y="955395"/>
                  </a:lnTo>
                  <a:lnTo>
                    <a:pt x="705980" y="947674"/>
                  </a:lnTo>
                  <a:close/>
                </a:path>
                <a:path w="757555" h="1101725">
                  <a:moveTo>
                    <a:pt x="757161" y="1024483"/>
                  </a:moveTo>
                  <a:lnTo>
                    <a:pt x="746912" y="977887"/>
                  </a:lnTo>
                  <a:lnTo>
                    <a:pt x="728776" y="947674"/>
                  </a:lnTo>
                  <a:lnTo>
                    <a:pt x="718451" y="947674"/>
                  </a:lnTo>
                  <a:lnTo>
                    <a:pt x="722922" y="955471"/>
                  </a:lnTo>
                  <a:lnTo>
                    <a:pt x="726554" y="962075"/>
                  </a:lnTo>
                  <a:lnTo>
                    <a:pt x="740435" y="1002131"/>
                  </a:lnTo>
                  <a:lnTo>
                    <a:pt x="742365" y="1024559"/>
                  </a:lnTo>
                  <a:lnTo>
                    <a:pt x="740867" y="1043800"/>
                  </a:lnTo>
                  <a:lnTo>
                    <a:pt x="736384" y="1063028"/>
                  </a:lnTo>
                  <a:lnTo>
                    <a:pt x="728916" y="1082255"/>
                  </a:lnTo>
                  <a:lnTo>
                    <a:pt x="718451" y="1101458"/>
                  </a:lnTo>
                  <a:lnTo>
                    <a:pt x="728776" y="1101458"/>
                  </a:lnTo>
                  <a:lnTo>
                    <a:pt x="748880" y="1066253"/>
                  </a:lnTo>
                  <a:lnTo>
                    <a:pt x="756640" y="1035202"/>
                  </a:lnTo>
                  <a:lnTo>
                    <a:pt x="757161" y="1024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746355" y="6494484"/>
              <a:ext cx="1515110" cy="1423670"/>
            </a:xfrm>
            <a:custGeom>
              <a:avLst/>
              <a:gdLst/>
              <a:ahLst/>
              <a:cxnLst/>
              <a:rect l="l" t="t" r="r" b="b"/>
              <a:pathLst>
                <a:path w="1515110" h="1423670">
                  <a:moveTo>
                    <a:pt x="0" y="0"/>
                  </a:moveTo>
                  <a:lnTo>
                    <a:pt x="1515079" y="0"/>
                  </a:lnTo>
                  <a:lnTo>
                    <a:pt x="1515079" y="1423583"/>
                  </a:lnTo>
                  <a:lnTo>
                    <a:pt x="0" y="14235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B9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746355" y="6494484"/>
              <a:ext cx="1515110" cy="1423670"/>
            </a:xfrm>
            <a:custGeom>
              <a:avLst/>
              <a:gdLst/>
              <a:ahLst/>
              <a:cxnLst/>
              <a:rect l="l" t="t" r="r" b="b"/>
              <a:pathLst>
                <a:path w="1515110" h="1423670">
                  <a:moveTo>
                    <a:pt x="0" y="0"/>
                  </a:moveTo>
                  <a:lnTo>
                    <a:pt x="1515078" y="0"/>
                  </a:lnTo>
                  <a:lnTo>
                    <a:pt x="1515078" y="1423583"/>
                  </a:lnTo>
                  <a:lnTo>
                    <a:pt x="0" y="1423583"/>
                  </a:lnTo>
                  <a:lnTo>
                    <a:pt x="0" y="0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83449" y="6566495"/>
              <a:ext cx="235451" cy="11921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746355" y="6934873"/>
              <a:ext cx="1515110" cy="983615"/>
            </a:xfrm>
            <a:custGeom>
              <a:avLst/>
              <a:gdLst/>
              <a:ahLst/>
              <a:cxnLst/>
              <a:rect l="l" t="t" r="r" b="b"/>
              <a:pathLst>
                <a:path w="1515110" h="983615">
                  <a:moveTo>
                    <a:pt x="0" y="0"/>
                  </a:moveTo>
                  <a:lnTo>
                    <a:pt x="1515078" y="0"/>
                  </a:lnTo>
                  <a:lnTo>
                    <a:pt x="1515078" y="983194"/>
                  </a:lnTo>
                  <a:lnTo>
                    <a:pt x="0" y="983194"/>
                  </a:lnTo>
                  <a:lnTo>
                    <a:pt x="0" y="0"/>
                  </a:lnTo>
                  <a:close/>
                </a:path>
                <a:path w="1515110" h="983615">
                  <a:moveTo>
                    <a:pt x="0" y="266281"/>
                  </a:moveTo>
                  <a:lnTo>
                    <a:pt x="1515078" y="266281"/>
                  </a:lnTo>
                  <a:lnTo>
                    <a:pt x="1515078" y="983194"/>
                  </a:lnTo>
                  <a:lnTo>
                    <a:pt x="0" y="983194"/>
                  </a:lnTo>
                  <a:lnTo>
                    <a:pt x="0" y="266281"/>
                  </a:lnTo>
                  <a:close/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7303" y="6955357"/>
              <a:ext cx="163792" cy="1536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2614" y="6984400"/>
              <a:ext cx="1236761" cy="12122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7303" y="7324054"/>
              <a:ext cx="163792" cy="15362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961733" y="7353099"/>
              <a:ext cx="294005" cy="154305"/>
            </a:xfrm>
            <a:custGeom>
              <a:avLst/>
              <a:gdLst/>
              <a:ahLst/>
              <a:cxnLst/>
              <a:rect l="l" t="t" r="r" b="b"/>
              <a:pathLst>
                <a:path w="294004" h="154304">
                  <a:moveTo>
                    <a:pt x="85815" y="32405"/>
                  </a:moveTo>
                  <a:lnTo>
                    <a:pt x="49264" y="56267"/>
                  </a:lnTo>
                  <a:lnTo>
                    <a:pt x="45985" y="76810"/>
                  </a:lnTo>
                  <a:lnTo>
                    <a:pt x="46672" y="86943"/>
                  </a:lnTo>
                  <a:lnTo>
                    <a:pt x="69689" y="118358"/>
                  </a:lnTo>
                  <a:lnTo>
                    <a:pt x="85815" y="121218"/>
                  </a:lnTo>
                  <a:lnTo>
                    <a:pt x="93225" y="121218"/>
                  </a:lnTo>
                  <a:lnTo>
                    <a:pt x="100063" y="119484"/>
                  </a:lnTo>
                  <a:lnTo>
                    <a:pt x="112593" y="112549"/>
                  </a:lnTo>
                  <a:lnTo>
                    <a:pt x="115705" y="109376"/>
                  </a:lnTo>
                  <a:lnTo>
                    <a:pt x="78616" y="109376"/>
                  </a:lnTo>
                  <a:lnTo>
                    <a:pt x="72634" y="106657"/>
                  </a:lnTo>
                  <a:lnTo>
                    <a:pt x="60780" y="76810"/>
                  </a:lnTo>
                  <a:lnTo>
                    <a:pt x="61225" y="69164"/>
                  </a:lnTo>
                  <a:lnTo>
                    <a:pt x="78616" y="44325"/>
                  </a:lnTo>
                  <a:lnTo>
                    <a:pt x="114785" y="44325"/>
                  </a:lnTo>
                  <a:lnTo>
                    <a:pt x="114446" y="43886"/>
                  </a:lnTo>
                  <a:lnTo>
                    <a:pt x="108487" y="38862"/>
                  </a:lnTo>
                  <a:lnTo>
                    <a:pt x="101729" y="35274"/>
                  </a:lnTo>
                  <a:lnTo>
                    <a:pt x="94172" y="33122"/>
                  </a:lnTo>
                  <a:lnTo>
                    <a:pt x="85815" y="32405"/>
                  </a:lnTo>
                  <a:close/>
                </a:path>
                <a:path w="294004" h="154304">
                  <a:moveTo>
                    <a:pt x="12956" y="34324"/>
                  </a:moveTo>
                  <a:lnTo>
                    <a:pt x="0" y="34324"/>
                  </a:lnTo>
                  <a:lnTo>
                    <a:pt x="0" y="119297"/>
                  </a:lnTo>
                  <a:lnTo>
                    <a:pt x="14394" y="119297"/>
                  </a:lnTo>
                  <a:lnTo>
                    <a:pt x="14394" y="68729"/>
                  </a:lnTo>
                  <a:lnTo>
                    <a:pt x="15195" y="63129"/>
                  </a:lnTo>
                  <a:lnTo>
                    <a:pt x="17860" y="54648"/>
                  </a:lnTo>
                  <a:lnTo>
                    <a:pt x="19646" y="52021"/>
                  </a:lnTo>
                  <a:lnTo>
                    <a:pt x="24658" y="48233"/>
                  </a:lnTo>
                  <a:lnTo>
                    <a:pt x="27485" y="47287"/>
                  </a:lnTo>
                  <a:lnTo>
                    <a:pt x="42345" y="47287"/>
                  </a:lnTo>
                  <a:lnTo>
                    <a:pt x="12956" y="47207"/>
                  </a:lnTo>
                  <a:lnTo>
                    <a:pt x="12956" y="34324"/>
                  </a:lnTo>
                  <a:close/>
                </a:path>
                <a:path w="294004" h="154304">
                  <a:moveTo>
                    <a:pt x="114785" y="44325"/>
                  </a:moveTo>
                  <a:lnTo>
                    <a:pt x="92905" y="44325"/>
                  </a:lnTo>
                  <a:lnTo>
                    <a:pt x="98837" y="47033"/>
                  </a:lnTo>
                  <a:lnTo>
                    <a:pt x="108380" y="57862"/>
                  </a:lnTo>
                  <a:lnTo>
                    <a:pt x="110752" y="65773"/>
                  </a:lnTo>
                  <a:lnTo>
                    <a:pt x="110739" y="76810"/>
                  </a:lnTo>
                  <a:lnTo>
                    <a:pt x="110366" y="83374"/>
                  </a:lnTo>
                  <a:lnTo>
                    <a:pt x="92958" y="109376"/>
                  </a:lnTo>
                  <a:lnTo>
                    <a:pt x="115705" y="109376"/>
                  </a:lnTo>
                  <a:lnTo>
                    <a:pt x="125562" y="75611"/>
                  </a:lnTo>
                  <a:lnTo>
                    <a:pt x="124867" y="66037"/>
                  </a:lnTo>
                  <a:lnTo>
                    <a:pt x="122783" y="57558"/>
                  </a:lnTo>
                  <a:lnTo>
                    <a:pt x="119309" y="50174"/>
                  </a:lnTo>
                  <a:lnTo>
                    <a:pt x="114785" y="44325"/>
                  </a:lnTo>
                  <a:close/>
                </a:path>
                <a:path w="294004" h="154304">
                  <a:moveTo>
                    <a:pt x="42345" y="47287"/>
                  </a:moveTo>
                  <a:lnTo>
                    <a:pt x="34149" y="47287"/>
                  </a:lnTo>
                  <a:lnTo>
                    <a:pt x="37668" y="48327"/>
                  </a:lnTo>
                  <a:lnTo>
                    <a:pt x="41187" y="50407"/>
                  </a:lnTo>
                  <a:lnTo>
                    <a:pt x="42345" y="47287"/>
                  </a:lnTo>
                  <a:close/>
                </a:path>
                <a:path w="294004" h="154304">
                  <a:moveTo>
                    <a:pt x="36201" y="32405"/>
                  </a:moveTo>
                  <a:lnTo>
                    <a:pt x="27990" y="32405"/>
                  </a:lnTo>
                  <a:lnTo>
                    <a:pt x="24912" y="33364"/>
                  </a:lnTo>
                  <a:lnTo>
                    <a:pt x="19314" y="37205"/>
                  </a:lnTo>
                  <a:lnTo>
                    <a:pt x="16261" y="41179"/>
                  </a:lnTo>
                  <a:lnTo>
                    <a:pt x="12956" y="47207"/>
                  </a:lnTo>
                  <a:lnTo>
                    <a:pt x="42375" y="47207"/>
                  </a:lnTo>
                  <a:lnTo>
                    <a:pt x="46146" y="37044"/>
                  </a:lnTo>
                  <a:lnTo>
                    <a:pt x="41134" y="33950"/>
                  </a:lnTo>
                  <a:lnTo>
                    <a:pt x="36201" y="32405"/>
                  </a:lnTo>
                  <a:close/>
                </a:path>
                <a:path w="294004" h="154304">
                  <a:moveTo>
                    <a:pt x="157553" y="1998"/>
                  </a:moveTo>
                  <a:lnTo>
                    <a:pt x="143158" y="1998"/>
                  </a:lnTo>
                  <a:lnTo>
                    <a:pt x="143158" y="119297"/>
                  </a:lnTo>
                  <a:lnTo>
                    <a:pt x="157553" y="119297"/>
                  </a:lnTo>
                  <a:lnTo>
                    <a:pt x="157553" y="1998"/>
                  </a:lnTo>
                  <a:close/>
                </a:path>
                <a:path w="294004" h="154304">
                  <a:moveTo>
                    <a:pt x="188264" y="1998"/>
                  </a:moveTo>
                  <a:lnTo>
                    <a:pt x="173868" y="1998"/>
                  </a:lnTo>
                  <a:lnTo>
                    <a:pt x="173868" y="119297"/>
                  </a:lnTo>
                  <a:lnTo>
                    <a:pt x="188264" y="119297"/>
                  </a:lnTo>
                  <a:lnTo>
                    <a:pt x="188264" y="1998"/>
                  </a:lnTo>
                  <a:close/>
                </a:path>
                <a:path w="294004" h="154304">
                  <a:moveTo>
                    <a:pt x="242728" y="0"/>
                  </a:moveTo>
                  <a:lnTo>
                    <a:pt x="232411" y="0"/>
                  </a:lnTo>
                  <a:lnTo>
                    <a:pt x="225383" y="10051"/>
                  </a:lnTo>
                  <a:lnTo>
                    <a:pt x="207484" y="49146"/>
                  </a:lnTo>
                  <a:lnTo>
                    <a:pt x="204024" y="76890"/>
                  </a:lnTo>
                  <a:lnTo>
                    <a:pt x="204535" y="87522"/>
                  </a:lnTo>
                  <a:lnTo>
                    <a:pt x="216606" y="128339"/>
                  </a:lnTo>
                  <a:lnTo>
                    <a:pt x="232411" y="153784"/>
                  </a:lnTo>
                  <a:lnTo>
                    <a:pt x="242728" y="153784"/>
                  </a:lnTo>
                  <a:lnTo>
                    <a:pt x="232266" y="134575"/>
                  </a:lnTo>
                  <a:lnTo>
                    <a:pt x="224793" y="115357"/>
                  </a:lnTo>
                  <a:lnTo>
                    <a:pt x="220310" y="96129"/>
                  </a:lnTo>
                  <a:lnTo>
                    <a:pt x="218818" y="76810"/>
                  </a:lnTo>
                  <a:lnTo>
                    <a:pt x="219030" y="69339"/>
                  </a:lnTo>
                  <a:lnTo>
                    <a:pt x="226679" y="31123"/>
                  </a:lnTo>
                  <a:lnTo>
                    <a:pt x="238299" y="7725"/>
                  </a:lnTo>
                  <a:lnTo>
                    <a:pt x="242728" y="0"/>
                  </a:lnTo>
                  <a:close/>
                </a:path>
                <a:path w="294004" h="154304">
                  <a:moveTo>
                    <a:pt x="265522" y="0"/>
                  </a:moveTo>
                  <a:lnTo>
                    <a:pt x="255205" y="0"/>
                  </a:lnTo>
                  <a:lnTo>
                    <a:pt x="259668" y="7801"/>
                  </a:lnTo>
                  <a:lnTo>
                    <a:pt x="263302" y="14402"/>
                  </a:lnTo>
                  <a:lnTo>
                    <a:pt x="277183" y="54463"/>
                  </a:lnTo>
                  <a:lnTo>
                    <a:pt x="279118" y="76890"/>
                  </a:lnTo>
                  <a:lnTo>
                    <a:pt x="277623" y="96129"/>
                  </a:lnTo>
                  <a:lnTo>
                    <a:pt x="273140" y="115357"/>
                  </a:lnTo>
                  <a:lnTo>
                    <a:pt x="265667" y="134575"/>
                  </a:lnTo>
                  <a:lnTo>
                    <a:pt x="255205" y="153784"/>
                  </a:lnTo>
                  <a:lnTo>
                    <a:pt x="265522" y="153784"/>
                  </a:lnTo>
                  <a:lnTo>
                    <a:pt x="285636" y="118577"/>
                  </a:lnTo>
                  <a:lnTo>
                    <a:pt x="293913" y="76810"/>
                  </a:lnTo>
                  <a:lnTo>
                    <a:pt x="293528" y="67389"/>
                  </a:lnTo>
                  <a:lnTo>
                    <a:pt x="283666" y="30214"/>
                  </a:lnTo>
                  <a:lnTo>
                    <a:pt x="272550" y="10051"/>
                  </a:lnTo>
                  <a:lnTo>
                    <a:pt x="265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7303" y="7508402"/>
              <a:ext cx="163792" cy="153624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963732" y="7537447"/>
              <a:ext cx="343535" cy="154305"/>
            </a:xfrm>
            <a:custGeom>
              <a:avLst/>
              <a:gdLst/>
              <a:ahLst/>
              <a:cxnLst/>
              <a:rect l="l" t="t" r="r" b="b"/>
              <a:pathLst>
                <a:path w="343535" h="154304">
                  <a:moveTo>
                    <a:pt x="49504" y="2001"/>
                  </a:moveTo>
                  <a:lnTo>
                    <a:pt x="0" y="2001"/>
                  </a:lnTo>
                  <a:lnTo>
                    <a:pt x="0" y="119298"/>
                  </a:lnTo>
                  <a:lnTo>
                    <a:pt x="49397" y="119298"/>
                  </a:lnTo>
                  <a:lnTo>
                    <a:pt x="55678" y="118631"/>
                  </a:lnTo>
                  <a:lnTo>
                    <a:pt x="66607" y="115964"/>
                  </a:lnTo>
                  <a:lnTo>
                    <a:pt x="71273" y="114005"/>
                  </a:lnTo>
                  <a:lnTo>
                    <a:pt x="79002" y="108830"/>
                  </a:lnTo>
                  <a:lnTo>
                    <a:pt x="82388" y="105456"/>
                  </a:lnTo>
                  <a:lnTo>
                    <a:pt x="15515" y="105456"/>
                  </a:lnTo>
                  <a:lnTo>
                    <a:pt x="15515" y="15841"/>
                  </a:lnTo>
                  <a:lnTo>
                    <a:pt x="82905" y="15841"/>
                  </a:lnTo>
                  <a:lnTo>
                    <a:pt x="73712" y="8028"/>
                  </a:lnTo>
                  <a:lnTo>
                    <a:pt x="67979" y="5227"/>
                  </a:lnTo>
                  <a:lnTo>
                    <a:pt x="56462" y="2560"/>
                  </a:lnTo>
                  <a:lnTo>
                    <a:pt x="49504" y="2001"/>
                  </a:lnTo>
                  <a:close/>
                </a:path>
                <a:path w="343535" h="154304">
                  <a:moveTo>
                    <a:pt x="82905" y="15841"/>
                  </a:moveTo>
                  <a:lnTo>
                    <a:pt x="49372" y="15841"/>
                  </a:lnTo>
                  <a:lnTo>
                    <a:pt x="56062" y="16642"/>
                  </a:lnTo>
                  <a:lnTo>
                    <a:pt x="65980" y="20483"/>
                  </a:lnTo>
                  <a:lnTo>
                    <a:pt x="80935" y="59768"/>
                  </a:lnTo>
                  <a:lnTo>
                    <a:pt x="80896" y="68917"/>
                  </a:lnTo>
                  <a:lnTo>
                    <a:pt x="54344" y="104735"/>
                  </a:lnTo>
                  <a:lnTo>
                    <a:pt x="48279" y="105456"/>
                  </a:lnTo>
                  <a:lnTo>
                    <a:pt x="82388" y="105456"/>
                  </a:lnTo>
                  <a:lnTo>
                    <a:pt x="96931" y="68917"/>
                  </a:lnTo>
                  <a:lnTo>
                    <a:pt x="96922" y="59768"/>
                  </a:lnTo>
                  <a:lnTo>
                    <a:pt x="84642" y="17310"/>
                  </a:lnTo>
                  <a:lnTo>
                    <a:pt x="82905" y="15841"/>
                  </a:lnTo>
                  <a:close/>
                </a:path>
                <a:path w="343535" h="154304">
                  <a:moveTo>
                    <a:pt x="135481" y="2001"/>
                  </a:moveTo>
                  <a:lnTo>
                    <a:pt x="121084" y="2001"/>
                  </a:lnTo>
                  <a:lnTo>
                    <a:pt x="121084" y="18563"/>
                  </a:lnTo>
                  <a:lnTo>
                    <a:pt x="135481" y="18563"/>
                  </a:lnTo>
                  <a:lnTo>
                    <a:pt x="135481" y="2001"/>
                  </a:lnTo>
                  <a:close/>
                </a:path>
                <a:path w="343535" h="154304">
                  <a:moveTo>
                    <a:pt x="135481" y="34325"/>
                  </a:moveTo>
                  <a:lnTo>
                    <a:pt x="121084" y="34325"/>
                  </a:lnTo>
                  <a:lnTo>
                    <a:pt x="121084" y="119298"/>
                  </a:lnTo>
                  <a:lnTo>
                    <a:pt x="135481" y="119298"/>
                  </a:lnTo>
                  <a:lnTo>
                    <a:pt x="135481" y="34325"/>
                  </a:lnTo>
                  <a:close/>
                </a:path>
                <a:path w="343535" h="154304">
                  <a:moveTo>
                    <a:pt x="196822" y="32405"/>
                  </a:moveTo>
                  <a:lnTo>
                    <a:pt x="163362" y="50767"/>
                  </a:lnTo>
                  <a:lnTo>
                    <a:pt x="157213" y="76652"/>
                  </a:lnTo>
                  <a:lnTo>
                    <a:pt x="157241" y="78785"/>
                  </a:lnTo>
                  <a:lnTo>
                    <a:pt x="174012" y="114760"/>
                  </a:lnTo>
                  <a:lnTo>
                    <a:pt x="197622" y="121218"/>
                  </a:lnTo>
                  <a:lnTo>
                    <a:pt x="207486" y="121218"/>
                  </a:lnTo>
                  <a:lnTo>
                    <a:pt x="215590" y="118818"/>
                  </a:lnTo>
                  <a:lnTo>
                    <a:pt x="228068" y="109377"/>
                  </a:lnTo>
                  <a:lnTo>
                    <a:pt x="190610" y="109377"/>
                  </a:lnTo>
                  <a:lnTo>
                    <a:pt x="184692" y="106897"/>
                  </a:lnTo>
                  <a:lnTo>
                    <a:pt x="175201" y="96975"/>
                  </a:lnTo>
                  <a:lnTo>
                    <a:pt x="172562" y="89827"/>
                  </a:lnTo>
                  <a:lnTo>
                    <a:pt x="172029" y="80492"/>
                  </a:lnTo>
                  <a:lnTo>
                    <a:pt x="235371" y="80492"/>
                  </a:lnTo>
                  <a:lnTo>
                    <a:pt x="235451" y="76652"/>
                  </a:lnTo>
                  <a:lnTo>
                    <a:pt x="234907" y="68651"/>
                  </a:lnTo>
                  <a:lnTo>
                    <a:pt x="172829" y="68651"/>
                  </a:lnTo>
                  <a:lnTo>
                    <a:pt x="173309" y="61236"/>
                  </a:lnTo>
                  <a:lnTo>
                    <a:pt x="175802" y="55314"/>
                  </a:lnTo>
                  <a:lnTo>
                    <a:pt x="184812" y="46460"/>
                  </a:lnTo>
                  <a:lnTo>
                    <a:pt x="190370" y="44246"/>
                  </a:lnTo>
                  <a:lnTo>
                    <a:pt x="224831" y="44246"/>
                  </a:lnTo>
                  <a:lnTo>
                    <a:pt x="224654" y="44006"/>
                  </a:lnTo>
                  <a:lnTo>
                    <a:pt x="218866" y="38931"/>
                  </a:lnTo>
                  <a:lnTo>
                    <a:pt x="212298" y="35305"/>
                  </a:lnTo>
                  <a:lnTo>
                    <a:pt x="204950" y="33130"/>
                  </a:lnTo>
                  <a:lnTo>
                    <a:pt x="196822" y="32405"/>
                  </a:lnTo>
                  <a:close/>
                </a:path>
                <a:path w="343535" h="154304">
                  <a:moveTo>
                    <a:pt x="220096" y="91935"/>
                  </a:moveTo>
                  <a:lnTo>
                    <a:pt x="217910" y="98014"/>
                  </a:lnTo>
                  <a:lnTo>
                    <a:pt x="214950" y="102443"/>
                  </a:lnTo>
                  <a:lnTo>
                    <a:pt x="207486" y="107990"/>
                  </a:lnTo>
                  <a:lnTo>
                    <a:pt x="202980" y="109377"/>
                  </a:lnTo>
                  <a:lnTo>
                    <a:pt x="228068" y="109377"/>
                  </a:lnTo>
                  <a:lnTo>
                    <a:pt x="228279" y="109217"/>
                  </a:lnTo>
                  <a:lnTo>
                    <a:pt x="232633" y="102443"/>
                  </a:lnTo>
                  <a:lnTo>
                    <a:pt x="234971" y="93775"/>
                  </a:lnTo>
                  <a:lnTo>
                    <a:pt x="220096" y="91935"/>
                  </a:lnTo>
                  <a:close/>
                </a:path>
                <a:path w="343535" h="154304">
                  <a:moveTo>
                    <a:pt x="224831" y="44246"/>
                  </a:moveTo>
                  <a:lnTo>
                    <a:pt x="204285" y="44246"/>
                  </a:lnTo>
                  <a:lnTo>
                    <a:pt x="210231" y="47020"/>
                  </a:lnTo>
                  <a:lnTo>
                    <a:pt x="214816" y="52567"/>
                  </a:lnTo>
                  <a:lnTo>
                    <a:pt x="217803" y="56142"/>
                  </a:lnTo>
                  <a:lnTo>
                    <a:pt x="219616" y="61503"/>
                  </a:lnTo>
                  <a:lnTo>
                    <a:pt x="220256" y="68651"/>
                  </a:lnTo>
                  <a:lnTo>
                    <a:pt x="234907" y="68651"/>
                  </a:lnTo>
                  <a:lnTo>
                    <a:pt x="234776" y="66720"/>
                  </a:lnTo>
                  <a:lnTo>
                    <a:pt x="232752" y="57969"/>
                  </a:lnTo>
                  <a:lnTo>
                    <a:pt x="229378" y="50398"/>
                  </a:lnTo>
                  <a:lnTo>
                    <a:pt x="224831" y="44246"/>
                  </a:lnTo>
                  <a:close/>
                </a:path>
                <a:path w="343535" h="154304">
                  <a:moveTo>
                    <a:pt x="291914" y="0"/>
                  </a:moveTo>
                  <a:lnTo>
                    <a:pt x="281598" y="0"/>
                  </a:lnTo>
                  <a:lnTo>
                    <a:pt x="274570" y="10052"/>
                  </a:lnTo>
                  <a:lnTo>
                    <a:pt x="256670" y="49147"/>
                  </a:lnTo>
                  <a:lnTo>
                    <a:pt x="253210" y="76892"/>
                  </a:lnTo>
                  <a:lnTo>
                    <a:pt x="253721" y="87524"/>
                  </a:lnTo>
                  <a:lnTo>
                    <a:pt x="265792" y="128340"/>
                  </a:lnTo>
                  <a:lnTo>
                    <a:pt x="281598" y="153784"/>
                  </a:lnTo>
                  <a:lnTo>
                    <a:pt x="291914" y="153784"/>
                  </a:lnTo>
                  <a:lnTo>
                    <a:pt x="281452" y="134576"/>
                  </a:lnTo>
                  <a:lnTo>
                    <a:pt x="273979" y="115358"/>
                  </a:lnTo>
                  <a:lnTo>
                    <a:pt x="269496" y="96130"/>
                  </a:lnTo>
                  <a:lnTo>
                    <a:pt x="268004" y="76812"/>
                  </a:lnTo>
                  <a:lnTo>
                    <a:pt x="268216" y="69341"/>
                  </a:lnTo>
                  <a:lnTo>
                    <a:pt x="275865" y="31125"/>
                  </a:lnTo>
                  <a:lnTo>
                    <a:pt x="287485" y="7726"/>
                  </a:lnTo>
                  <a:lnTo>
                    <a:pt x="291914" y="0"/>
                  </a:lnTo>
                  <a:close/>
                </a:path>
                <a:path w="343535" h="154304">
                  <a:moveTo>
                    <a:pt x="314708" y="0"/>
                  </a:moveTo>
                  <a:lnTo>
                    <a:pt x="304391" y="0"/>
                  </a:lnTo>
                  <a:lnTo>
                    <a:pt x="308854" y="7801"/>
                  </a:lnTo>
                  <a:lnTo>
                    <a:pt x="312489" y="14402"/>
                  </a:lnTo>
                  <a:lnTo>
                    <a:pt x="326369" y="54463"/>
                  </a:lnTo>
                  <a:lnTo>
                    <a:pt x="328305" y="76892"/>
                  </a:lnTo>
                  <a:lnTo>
                    <a:pt x="326810" y="96130"/>
                  </a:lnTo>
                  <a:lnTo>
                    <a:pt x="322326" y="115358"/>
                  </a:lnTo>
                  <a:lnTo>
                    <a:pt x="314853" y="134576"/>
                  </a:lnTo>
                  <a:lnTo>
                    <a:pt x="304391" y="153784"/>
                  </a:lnTo>
                  <a:lnTo>
                    <a:pt x="314708" y="153784"/>
                  </a:lnTo>
                  <a:lnTo>
                    <a:pt x="334822" y="118578"/>
                  </a:lnTo>
                  <a:lnTo>
                    <a:pt x="343099" y="76812"/>
                  </a:lnTo>
                  <a:lnTo>
                    <a:pt x="342714" y="67390"/>
                  </a:lnTo>
                  <a:lnTo>
                    <a:pt x="332852" y="30215"/>
                  </a:lnTo>
                  <a:lnTo>
                    <a:pt x="321736" y="10052"/>
                  </a:lnTo>
                  <a:lnTo>
                    <a:pt x="3147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7303" y="7692752"/>
              <a:ext cx="163792" cy="153624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795357" y="6774128"/>
              <a:ext cx="757555" cy="1101725"/>
            </a:xfrm>
            <a:custGeom>
              <a:avLst/>
              <a:gdLst/>
              <a:ahLst/>
              <a:cxnLst/>
              <a:rect l="l" t="t" r="r" b="b"/>
              <a:pathLst>
                <a:path w="757554" h="1101725">
                  <a:moveTo>
                    <a:pt x="31445" y="0"/>
                  </a:moveTo>
                  <a:lnTo>
                    <a:pt x="23063" y="0"/>
                  </a:lnTo>
                  <a:lnTo>
                    <a:pt x="17360" y="8166"/>
                  </a:lnTo>
                  <a:lnTo>
                    <a:pt x="1244" y="47256"/>
                  </a:lnTo>
                  <a:lnTo>
                    <a:pt x="0" y="62471"/>
                  </a:lnTo>
                  <a:lnTo>
                    <a:pt x="419" y="71107"/>
                  </a:lnTo>
                  <a:lnTo>
                    <a:pt x="14135" y="111683"/>
                  </a:lnTo>
                  <a:lnTo>
                    <a:pt x="23063" y="124942"/>
                  </a:lnTo>
                  <a:lnTo>
                    <a:pt x="31445" y="124942"/>
                  </a:lnTo>
                  <a:lnTo>
                    <a:pt x="22948" y="109347"/>
                  </a:lnTo>
                  <a:lnTo>
                    <a:pt x="16878" y="93726"/>
                  </a:lnTo>
                  <a:lnTo>
                    <a:pt x="13233" y="78105"/>
                  </a:lnTo>
                  <a:lnTo>
                    <a:pt x="12014" y="62471"/>
                  </a:lnTo>
                  <a:lnTo>
                    <a:pt x="12014" y="54279"/>
                  </a:lnTo>
                  <a:lnTo>
                    <a:pt x="22745" y="15455"/>
                  </a:lnTo>
                  <a:lnTo>
                    <a:pt x="26212" y="9017"/>
                  </a:lnTo>
                  <a:lnTo>
                    <a:pt x="31445" y="0"/>
                  </a:lnTo>
                  <a:close/>
                </a:path>
                <a:path w="757554" h="1101725">
                  <a:moveTo>
                    <a:pt x="74472" y="1168"/>
                  </a:moveTo>
                  <a:lnTo>
                    <a:pt x="70485" y="393"/>
                  </a:lnTo>
                  <a:lnTo>
                    <a:pt x="66852" y="0"/>
                  </a:lnTo>
                  <a:lnTo>
                    <a:pt x="58445" y="0"/>
                  </a:lnTo>
                  <a:lnTo>
                    <a:pt x="44450" y="15900"/>
                  </a:lnTo>
                  <a:lnTo>
                    <a:pt x="44450" y="27889"/>
                  </a:lnTo>
                  <a:lnTo>
                    <a:pt x="34124" y="27889"/>
                  </a:lnTo>
                  <a:lnTo>
                    <a:pt x="34124" y="36995"/>
                  </a:lnTo>
                  <a:lnTo>
                    <a:pt x="44450" y="36995"/>
                  </a:lnTo>
                  <a:lnTo>
                    <a:pt x="44450" y="96926"/>
                  </a:lnTo>
                  <a:lnTo>
                    <a:pt x="56083" y="96926"/>
                  </a:lnTo>
                  <a:lnTo>
                    <a:pt x="56083" y="36995"/>
                  </a:lnTo>
                  <a:lnTo>
                    <a:pt x="69545" y="36995"/>
                  </a:lnTo>
                  <a:lnTo>
                    <a:pt x="69545" y="27889"/>
                  </a:lnTo>
                  <a:lnTo>
                    <a:pt x="56083" y="27889"/>
                  </a:lnTo>
                  <a:lnTo>
                    <a:pt x="56083" y="17360"/>
                  </a:lnTo>
                  <a:lnTo>
                    <a:pt x="56819" y="14516"/>
                  </a:lnTo>
                  <a:lnTo>
                    <a:pt x="59766" y="11480"/>
                  </a:lnTo>
                  <a:lnTo>
                    <a:pt x="62280" y="10731"/>
                  </a:lnTo>
                  <a:lnTo>
                    <a:pt x="67995" y="10731"/>
                  </a:lnTo>
                  <a:lnTo>
                    <a:pt x="70294" y="10947"/>
                  </a:lnTo>
                  <a:lnTo>
                    <a:pt x="72720" y="11379"/>
                  </a:lnTo>
                  <a:lnTo>
                    <a:pt x="72834" y="10731"/>
                  </a:lnTo>
                  <a:lnTo>
                    <a:pt x="74472" y="1168"/>
                  </a:lnTo>
                  <a:close/>
                </a:path>
                <a:path w="757554" h="1101725">
                  <a:moveTo>
                    <a:pt x="109740" y="30099"/>
                  </a:moveTo>
                  <a:lnTo>
                    <a:pt x="105664" y="27584"/>
                  </a:lnTo>
                  <a:lnTo>
                    <a:pt x="101663" y="26327"/>
                  </a:lnTo>
                  <a:lnTo>
                    <a:pt x="94983" y="26327"/>
                  </a:lnTo>
                  <a:lnTo>
                    <a:pt x="92481" y="27114"/>
                  </a:lnTo>
                  <a:lnTo>
                    <a:pt x="87934" y="30226"/>
                  </a:lnTo>
                  <a:lnTo>
                    <a:pt x="85458" y="33451"/>
                  </a:lnTo>
                  <a:lnTo>
                    <a:pt x="82765" y="38354"/>
                  </a:lnTo>
                  <a:lnTo>
                    <a:pt x="82765" y="27889"/>
                  </a:lnTo>
                  <a:lnTo>
                    <a:pt x="72237" y="27889"/>
                  </a:lnTo>
                  <a:lnTo>
                    <a:pt x="72237" y="96926"/>
                  </a:lnTo>
                  <a:lnTo>
                    <a:pt x="83934" y="96926"/>
                  </a:lnTo>
                  <a:lnTo>
                    <a:pt x="83934" y="55841"/>
                  </a:lnTo>
                  <a:lnTo>
                    <a:pt x="84582" y="51295"/>
                  </a:lnTo>
                  <a:lnTo>
                    <a:pt x="86753" y="44399"/>
                  </a:lnTo>
                  <a:lnTo>
                    <a:pt x="88201" y="42265"/>
                  </a:lnTo>
                  <a:lnTo>
                    <a:pt x="92278" y="39192"/>
                  </a:lnTo>
                  <a:lnTo>
                    <a:pt x="94576" y="38417"/>
                  </a:lnTo>
                  <a:lnTo>
                    <a:pt x="99987" y="38417"/>
                  </a:lnTo>
                  <a:lnTo>
                    <a:pt x="102844" y="39268"/>
                  </a:lnTo>
                  <a:lnTo>
                    <a:pt x="105702" y="40957"/>
                  </a:lnTo>
                  <a:lnTo>
                    <a:pt x="106641" y="38417"/>
                  </a:lnTo>
                  <a:lnTo>
                    <a:pt x="109740" y="30099"/>
                  </a:lnTo>
                  <a:close/>
                </a:path>
                <a:path w="757554" h="1101725">
                  <a:moveTo>
                    <a:pt x="173621" y="61429"/>
                  </a:moveTo>
                  <a:lnTo>
                    <a:pt x="161594" y="32575"/>
                  </a:lnTo>
                  <a:lnTo>
                    <a:pt x="161594" y="53441"/>
                  </a:lnTo>
                  <a:lnTo>
                    <a:pt x="161556" y="71247"/>
                  </a:lnTo>
                  <a:lnTo>
                    <a:pt x="159677" y="77812"/>
                  </a:lnTo>
                  <a:lnTo>
                    <a:pt x="151942" y="86664"/>
                  </a:lnTo>
                  <a:lnTo>
                    <a:pt x="147129" y="88874"/>
                  </a:lnTo>
                  <a:lnTo>
                    <a:pt x="135483" y="88874"/>
                  </a:lnTo>
                  <a:lnTo>
                    <a:pt x="130619" y="86652"/>
                  </a:lnTo>
                  <a:lnTo>
                    <a:pt x="122910" y="77863"/>
                  </a:lnTo>
                  <a:lnTo>
                    <a:pt x="120992" y="71247"/>
                  </a:lnTo>
                  <a:lnTo>
                    <a:pt x="121018" y="53441"/>
                  </a:lnTo>
                  <a:lnTo>
                    <a:pt x="122910" y="46964"/>
                  </a:lnTo>
                  <a:lnTo>
                    <a:pt x="130632" y="38201"/>
                  </a:lnTo>
                  <a:lnTo>
                    <a:pt x="135483" y="36017"/>
                  </a:lnTo>
                  <a:lnTo>
                    <a:pt x="147091" y="36017"/>
                  </a:lnTo>
                  <a:lnTo>
                    <a:pt x="151904" y="38214"/>
                  </a:lnTo>
                  <a:lnTo>
                    <a:pt x="159664" y="47015"/>
                  </a:lnTo>
                  <a:lnTo>
                    <a:pt x="161594" y="53441"/>
                  </a:lnTo>
                  <a:lnTo>
                    <a:pt x="161594" y="32575"/>
                  </a:lnTo>
                  <a:lnTo>
                    <a:pt x="158572" y="29438"/>
                  </a:lnTo>
                  <a:lnTo>
                    <a:pt x="150812" y="26327"/>
                  </a:lnTo>
                  <a:lnTo>
                    <a:pt x="132791" y="26327"/>
                  </a:lnTo>
                  <a:lnTo>
                    <a:pt x="108966" y="62407"/>
                  </a:lnTo>
                  <a:lnTo>
                    <a:pt x="109499" y="70319"/>
                  </a:lnTo>
                  <a:lnTo>
                    <a:pt x="131660" y="98488"/>
                  </a:lnTo>
                  <a:lnTo>
                    <a:pt x="147345" y="98488"/>
                  </a:lnTo>
                  <a:lnTo>
                    <a:pt x="152908" y="97078"/>
                  </a:lnTo>
                  <a:lnTo>
                    <a:pt x="163080" y="91452"/>
                  </a:lnTo>
                  <a:lnTo>
                    <a:pt x="165608" y="88874"/>
                  </a:lnTo>
                  <a:lnTo>
                    <a:pt x="166966" y="87490"/>
                  </a:lnTo>
                  <a:lnTo>
                    <a:pt x="172288" y="77304"/>
                  </a:lnTo>
                  <a:lnTo>
                    <a:pt x="173558" y="70637"/>
                  </a:lnTo>
                  <a:lnTo>
                    <a:pt x="173621" y="61429"/>
                  </a:lnTo>
                  <a:close/>
                </a:path>
                <a:path w="757554" h="1101725">
                  <a:moveTo>
                    <a:pt x="234988" y="949667"/>
                  </a:moveTo>
                  <a:lnTo>
                    <a:pt x="221869" y="949667"/>
                  </a:lnTo>
                  <a:lnTo>
                    <a:pt x="221869" y="1036332"/>
                  </a:lnTo>
                  <a:lnTo>
                    <a:pt x="219671" y="1044181"/>
                  </a:lnTo>
                  <a:lnTo>
                    <a:pt x="210883" y="1054481"/>
                  </a:lnTo>
                  <a:lnTo>
                    <a:pt x="205536" y="1057046"/>
                  </a:lnTo>
                  <a:lnTo>
                    <a:pt x="193001" y="1057046"/>
                  </a:lnTo>
                  <a:lnTo>
                    <a:pt x="187579" y="1054341"/>
                  </a:lnTo>
                  <a:lnTo>
                    <a:pt x="178422" y="1043584"/>
                  </a:lnTo>
                  <a:lnTo>
                    <a:pt x="176123" y="1035443"/>
                  </a:lnTo>
                  <a:lnTo>
                    <a:pt x="176123" y="1024559"/>
                  </a:lnTo>
                  <a:lnTo>
                    <a:pt x="192201" y="991997"/>
                  </a:lnTo>
                  <a:lnTo>
                    <a:pt x="205155" y="991997"/>
                  </a:lnTo>
                  <a:lnTo>
                    <a:pt x="221869" y="1036332"/>
                  </a:lnTo>
                  <a:lnTo>
                    <a:pt x="221869" y="949667"/>
                  </a:lnTo>
                  <a:lnTo>
                    <a:pt x="220675" y="949667"/>
                  </a:lnTo>
                  <a:lnTo>
                    <a:pt x="220675" y="991755"/>
                  </a:lnTo>
                  <a:lnTo>
                    <a:pt x="218173" y="988288"/>
                  </a:lnTo>
                  <a:lnTo>
                    <a:pt x="214922" y="985481"/>
                  </a:lnTo>
                  <a:lnTo>
                    <a:pt x="206921" y="981163"/>
                  </a:lnTo>
                  <a:lnTo>
                    <a:pt x="202361" y="980084"/>
                  </a:lnTo>
                  <a:lnTo>
                    <a:pt x="190258" y="980084"/>
                  </a:lnTo>
                  <a:lnTo>
                    <a:pt x="162750" y="1008392"/>
                  </a:lnTo>
                  <a:lnTo>
                    <a:pt x="161328" y="1016088"/>
                  </a:lnTo>
                  <a:lnTo>
                    <a:pt x="161328" y="1033259"/>
                  </a:lnTo>
                  <a:lnTo>
                    <a:pt x="184886" y="1067028"/>
                  </a:lnTo>
                  <a:lnTo>
                    <a:pt x="191109" y="1068895"/>
                  </a:lnTo>
                  <a:lnTo>
                    <a:pt x="197878" y="1068895"/>
                  </a:lnTo>
                  <a:lnTo>
                    <a:pt x="221627" y="1056246"/>
                  </a:lnTo>
                  <a:lnTo>
                    <a:pt x="221627" y="1066977"/>
                  </a:lnTo>
                  <a:lnTo>
                    <a:pt x="234988" y="1066977"/>
                  </a:lnTo>
                  <a:lnTo>
                    <a:pt x="234988" y="1056246"/>
                  </a:lnTo>
                  <a:lnTo>
                    <a:pt x="234988" y="991997"/>
                  </a:lnTo>
                  <a:lnTo>
                    <a:pt x="234988" y="991755"/>
                  </a:lnTo>
                  <a:lnTo>
                    <a:pt x="234988" y="949667"/>
                  </a:lnTo>
                  <a:close/>
                </a:path>
                <a:path w="757554" h="1101725">
                  <a:moveTo>
                    <a:pt x="273138" y="982002"/>
                  </a:moveTo>
                  <a:lnTo>
                    <a:pt x="258737" y="982002"/>
                  </a:lnTo>
                  <a:lnTo>
                    <a:pt x="258737" y="1066977"/>
                  </a:lnTo>
                  <a:lnTo>
                    <a:pt x="273138" y="1066977"/>
                  </a:lnTo>
                  <a:lnTo>
                    <a:pt x="273138" y="982002"/>
                  </a:lnTo>
                  <a:close/>
                </a:path>
                <a:path w="757554" h="1101725">
                  <a:moveTo>
                    <a:pt x="273138" y="949667"/>
                  </a:moveTo>
                  <a:lnTo>
                    <a:pt x="258737" y="949667"/>
                  </a:lnTo>
                  <a:lnTo>
                    <a:pt x="258737" y="966241"/>
                  </a:lnTo>
                  <a:lnTo>
                    <a:pt x="273138" y="966241"/>
                  </a:lnTo>
                  <a:lnTo>
                    <a:pt x="273138" y="949667"/>
                  </a:lnTo>
                  <a:close/>
                </a:path>
                <a:path w="757554" h="1101725">
                  <a:moveTo>
                    <a:pt x="278485" y="96926"/>
                  </a:moveTo>
                  <a:lnTo>
                    <a:pt x="278371" y="41275"/>
                  </a:lnTo>
                  <a:lnTo>
                    <a:pt x="264020" y="26327"/>
                  </a:lnTo>
                  <a:lnTo>
                    <a:pt x="248424" y="26327"/>
                  </a:lnTo>
                  <a:lnTo>
                    <a:pt x="241312" y="30353"/>
                  </a:lnTo>
                  <a:lnTo>
                    <a:pt x="235864" y="38417"/>
                  </a:lnTo>
                  <a:lnTo>
                    <a:pt x="235178" y="36474"/>
                  </a:lnTo>
                  <a:lnTo>
                    <a:pt x="234518" y="34607"/>
                  </a:lnTo>
                  <a:lnTo>
                    <a:pt x="232206" y="31635"/>
                  </a:lnTo>
                  <a:lnTo>
                    <a:pt x="225666" y="27393"/>
                  </a:lnTo>
                  <a:lnTo>
                    <a:pt x="221475" y="26327"/>
                  </a:lnTo>
                  <a:lnTo>
                    <a:pt x="211772" y="26327"/>
                  </a:lnTo>
                  <a:lnTo>
                    <a:pt x="207683" y="27355"/>
                  </a:lnTo>
                  <a:lnTo>
                    <a:pt x="200482" y="31470"/>
                  </a:lnTo>
                  <a:lnTo>
                    <a:pt x="197612" y="34188"/>
                  </a:lnTo>
                  <a:lnTo>
                    <a:pt x="195440" y="37579"/>
                  </a:lnTo>
                  <a:lnTo>
                    <a:pt x="195440" y="27889"/>
                  </a:lnTo>
                  <a:lnTo>
                    <a:pt x="184975" y="27889"/>
                  </a:lnTo>
                  <a:lnTo>
                    <a:pt x="184975" y="96926"/>
                  </a:lnTo>
                  <a:lnTo>
                    <a:pt x="196672" y="96926"/>
                  </a:lnTo>
                  <a:lnTo>
                    <a:pt x="196672" y="54825"/>
                  </a:lnTo>
                  <a:lnTo>
                    <a:pt x="197307" y="50012"/>
                  </a:lnTo>
                  <a:lnTo>
                    <a:pt x="199821" y="43345"/>
                  </a:lnTo>
                  <a:lnTo>
                    <a:pt x="201841" y="40805"/>
                  </a:lnTo>
                  <a:lnTo>
                    <a:pt x="207048" y="37579"/>
                  </a:lnTo>
                  <a:lnTo>
                    <a:pt x="207429" y="37338"/>
                  </a:lnTo>
                  <a:lnTo>
                    <a:pt x="210477" y="36474"/>
                  </a:lnTo>
                  <a:lnTo>
                    <a:pt x="218097" y="36474"/>
                  </a:lnTo>
                  <a:lnTo>
                    <a:pt x="221221" y="37769"/>
                  </a:lnTo>
                  <a:lnTo>
                    <a:pt x="225031" y="42976"/>
                  </a:lnTo>
                  <a:lnTo>
                    <a:pt x="225983" y="46875"/>
                  </a:lnTo>
                  <a:lnTo>
                    <a:pt x="225983" y="96926"/>
                  </a:lnTo>
                  <a:lnTo>
                    <a:pt x="237680" y="96926"/>
                  </a:lnTo>
                  <a:lnTo>
                    <a:pt x="237680" y="49707"/>
                  </a:lnTo>
                  <a:lnTo>
                    <a:pt x="239280" y="44538"/>
                  </a:lnTo>
                  <a:lnTo>
                    <a:pt x="245364" y="38417"/>
                  </a:lnTo>
                  <a:lnTo>
                    <a:pt x="245694" y="38087"/>
                  </a:lnTo>
                  <a:lnTo>
                    <a:pt x="249720" y="36474"/>
                  </a:lnTo>
                  <a:lnTo>
                    <a:pt x="257263" y="36474"/>
                  </a:lnTo>
                  <a:lnTo>
                    <a:pt x="266852" y="48755"/>
                  </a:lnTo>
                  <a:lnTo>
                    <a:pt x="266852" y="96926"/>
                  </a:lnTo>
                  <a:lnTo>
                    <a:pt x="278485" y="96926"/>
                  </a:lnTo>
                  <a:close/>
                </a:path>
                <a:path w="757554" h="1101725">
                  <a:moveTo>
                    <a:pt x="364388" y="1037094"/>
                  </a:moveTo>
                  <a:lnTo>
                    <a:pt x="323126" y="1013523"/>
                  </a:lnTo>
                  <a:lnTo>
                    <a:pt x="318884" y="1012291"/>
                  </a:lnTo>
                  <a:lnTo>
                    <a:pt x="317449" y="1011758"/>
                  </a:lnTo>
                  <a:lnTo>
                    <a:pt x="314934" y="1010754"/>
                  </a:lnTo>
                  <a:lnTo>
                    <a:pt x="313105" y="1009472"/>
                  </a:lnTo>
                  <a:lnTo>
                    <a:pt x="311924" y="1007922"/>
                  </a:lnTo>
                  <a:lnTo>
                    <a:pt x="310756" y="1006424"/>
                  </a:lnTo>
                  <a:lnTo>
                    <a:pt x="310172" y="1004747"/>
                  </a:lnTo>
                  <a:lnTo>
                    <a:pt x="310172" y="999947"/>
                  </a:lnTo>
                  <a:lnTo>
                    <a:pt x="311581" y="997381"/>
                  </a:lnTo>
                  <a:lnTo>
                    <a:pt x="317233" y="993013"/>
                  </a:lnTo>
                  <a:lnTo>
                    <a:pt x="321945" y="991920"/>
                  </a:lnTo>
                  <a:lnTo>
                    <a:pt x="334162" y="991920"/>
                  </a:lnTo>
                  <a:lnTo>
                    <a:pt x="338493" y="993152"/>
                  </a:lnTo>
                  <a:lnTo>
                    <a:pt x="344627" y="998054"/>
                  </a:lnTo>
                  <a:lnTo>
                    <a:pt x="346481" y="1001471"/>
                  </a:lnTo>
                  <a:lnTo>
                    <a:pt x="347116" y="1005840"/>
                  </a:lnTo>
                  <a:lnTo>
                    <a:pt x="361188" y="1003922"/>
                  </a:lnTo>
                  <a:lnTo>
                    <a:pt x="334187" y="980084"/>
                  </a:lnTo>
                  <a:lnTo>
                    <a:pt x="323100" y="980084"/>
                  </a:lnTo>
                  <a:lnTo>
                    <a:pt x="318947" y="980655"/>
                  </a:lnTo>
                  <a:lnTo>
                    <a:pt x="311226" y="982941"/>
                  </a:lnTo>
                  <a:lnTo>
                    <a:pt x="308165" y="984351"/>
                  </a:lnTo>
                  <a:lnTo>
                    <a:pt x="305930" y="986002"/>
                  </a:lnTo>
                  <a:lnTo>
                    <a:pt x="302945" y="988136"/>
                  </a:lnTo>
                  <a:lnTo>
                    <a:pt x="300583" y="990815"/>
                  </a:lnTo>
                  <a:lnTo>
                    <a:pt x="297116" y="997267"/>
                  </a:lnTo>
                  <a:lnTo>
                    <a:pt x="296252" y="1000772"/>
                  </a:lnTo>
                  <a:lnTo>
                    <a:pt x="296252" y="1008722"/>
                  </a:lnTo>
                  <a:lnTo>
                    <a:pt x="338480" y="1032941"/>
                  </a:lnTo>
                  <a:lnTo>
                    <a:pt x="343382" y="1034567"/>
                  </a:lnTo>
                  <a:lnTo>
                    <a:pt x="348183" y="1037717"/>
                  </a:lnTo>
                  <a:lnTo>
                    <a:pt x="349592" y="1040269"/>
                  </a:lnTo>
                  <a:lnTo>
                    <a:pt x="349592" y="1047153"/>
                  </a:lnTo>
                  <a:lnTo>
                    <a:pt x="347992" y="1050315"/>
                  </a:lnTo>
                  <a:lnTo>
                    <a:pt x="341604" y="1055700"/>
                  </a:lnTo>
                  <a:lnTo>
                    <a:pt x="336689" y="1057046"/>
                  </a:lnTo>
                  <a:lnTo>
                    <a:pt x="323519" y="1057046"/>
                  </a:lnTo>
                  <a:lnTo>
                    <a:pt x="318414" y="1055535"/>
                  </a:lnTo>
                  <a:lnTo>
                    <a:pt x="311111" y="1049451"/>
                  </a:lnTo>
                  <a:lnTo>
                    <a:pt x="308889" y="1045070"/>
                  </a:lnTo>
                  <a:lnTo>
                    <a:pt x="308089" y="1039368"/>
                  </a:lnTo>
                  <a:lnTo>
                    <a:pt x="293852" y="1041603"/>
                  </a:lnTo>
                  <a:lnTo>
                    <a:pt x="322376" y="1068463"/>
                  </a:lnTo>
                  <a:lnTo>
                    <a:pt x="330161" y="1068895"/>
                  </a:lnTo>
                  <a:lnTo>
                    <a:pt x="336829" y="1068895"/>
                  </a:lnTo>
                  <a:lnTo>
                    <a:pt x="364286" y="1047153"/>
                  </a:lnTo>
                  <a:lnTo>
                    <a:pt x="364388" y="1037094"/>
                  </a:lnTo>
                  <a:close/>
                </a:path>
                <a:path w="757554" h="1101725">
                  <a:moveTo>
                    <a:pt x="420611" y="66700"/>
                  </a:moveTo>
                  <a:lnTo>
                    <a:pt x="408000" y="63512"/>
                  </a:lnTo>
                  <a:lnTo>
                    <a:pt x="406260" y="71526"/>
                  </a:lnTo>
                  <a:lnTo>
                    <a:pt x="402958" y="77584"/>
                  </a:lnTo>
                  <a:lnTo>
                    <a:pt x="393166" y="85725"/>
                  </a:lnTo>
                  <a:lnTo>
                    <a:pt x="387184" y="87769"/>
                  </a:lnTo>
                  <a:lnTo>
                    <a:pt x="374319" y="87769"/>
                  </a:lnTo>
                  <a:lnTo>
                    <a:pt x="349389" y="56603"/>
                  </a:lnTo>
                  <a:lnTo>
                    <a:pt x="349389" y="42214"/>
                  </a:lnTo>
                  <a:lnTo>
                    <a:pt x="373773" y="10795"/>
                  </a:lnTo>
                  <a:lnTo>
                    <a:pt x="387464" y="10795"/>
                  </a:lnTo>
                  <a:lnTo>
                    <a:pt x="392747" y="12369"/>
                  </a:lnTo>
                  <a:lnTo>
                    <a:pt x="401154" y="18694"/>
                  </a:lnTo>
                  <a:lnTo>
                    <a:pt x="404355" y="23749"/>
                  </a:lnTo>
                  <a:lnTo>
                    <a:pt x="406565" y="30683"/>
                  </a:lnTo>
                  <a:lnTo>
                    <a:pt x="418985" y="27762"/>
                  </a:lnTo>
                  <a:lnTo>
                    <a:pt x="416420" y="18961"/>
                  </a:lnTo>
                  <a:lnTo>
                    <a:pt x="411899" y="12141"/>
                  </a:lnTo>
                  <a:lnTo>
                    <a:pt x="410095" y="10795"/>
                  </a:lnTo>
                  <a:lnTo>
                    <a:pt x="398907" y="2425"/>
                  </a:lnTo>
                  <a:lnTo>
                    <a:pt x="390893" y="0"/>
                  </a:lnTo>
                  <a:lnTo>
                    <a:pt x="372948" y="0"/>
                  </a:lnTo>
                  <a:lnTo>
                    <a:pt x="342074" y="22593"/>
                  </a:lnTo>
                  <a:lnTo>
                    <a:pt x="336384" y="48564"/>
                  </a:lnTo>
                  <a:lnTo>
                    <a:pt x="336702" y="55283"/>
                  </a:lnTo>
                  <a:lnTo>
                    <a:pt x="356108" y="92278"/>
                  </a:lnTo>
                  <a:lnTo>
                    <a:pt x="381165" y="98552"/>
                  </a:lnTo>
                  <a:lnTo>
                    <a:pt x="388315" y="98044"/>
                  </a:lnTo>
                  <a:lnTo>
                    <a:pt x="418223" y="74002"/>
                  </a:lnTo>
                  <a:lnTo>
                    <a:pt x="420611" y="66700"/>
                  </a:lnTo>
                  <a:close/>
                </a:path>
                <a:path w="757554" h="1101725">
                  <a:moveTo>
                    <a:pt x="455244" y="1015733"/>
                  </a:moveTo>
                  <a:lnTo>
                    <a:pt x="440524" y="987094"/>
                  </a:lnTo>
                  <a:lnTo>
                    <a:pt x="440524" y="1012939"/>
                  </a:lnTo>
                  <a:lnTo>
                    <a:pt x="440461" y="1024966"/>
                  </a:lnTo>
                  <a:lnTo>
                    <a:pt x="423659" y="1057046"/>
                  </a:lnTo>
                  <a:lnTo>
                    <a:pt x="410972" y="1057046"/>
                  </a:lnTo>
                  <a:lnTo>
                    <a:pt x="405612" y="1054442"/>
                  </a:lnTo>
                  <a:lnTo>
                    <a:pt x="396760" y="1043978"/>
                  </a:lnTo>
                  <a:lnTo>
                    <a:pt x="394538" y="1035900"/>
                  </a:lnTo>
                  <a:lnTo>
                    <a:pt x="394614" y="1023759"/>
                  </a:lnTo>
                  <a:lnTo>
                    <a:pt x="411759" y="991362"/>
                  </a:lnTo>
                  <a:lnTo>
                    <a:pt x="424078" y="991362"/>
                  </a:lnTo>
                  <a:lnTo>
                    <a:pt x="429399" y="994054"/>
                  </a:lnTo>
                  <a:lnTo>
                    <a:pt x="438302" y="1004824"/>
                  </a:lnTo>
                  <a:lnTo>
                    <a:pt x="440524" y="1012939"/>
                  </a:lnTo>
                  <a:lnTo>
                    <a:pt x="440524" y="987094"/>
                  </a:lnTo>
                  <a:lnTo>
                    <a:pt x="432904" y="981951"/>
                  </a:lnTo>
                  <a:lnTo>
                    <a:pt x="426504" y="980084"/>
                  </a:lnTo>
                  <a:lnTo>
                    <a:pt x="413715" y="980084"/>
                  </a:lnTo>
                  <a:lnTo>
                    <a:pt x="408990" y="981163"/>
                  </a:lnTo>
                  <a:lnTo>
                    <a:pt x="401205" y="985481"/>
                  </a:lnTo>
                  <a:lnTo>
                    <a:pt x="397713" y="988720"/>
                  </a:lnTo>
                  <a:lnTo>
                    <a:pt x="394627" y="993038"/>
                  </a:lnTo>
                  <a:lnTo>
                    <a:pt x="394627" y="982002"/>
                  </a:lnTo>
                  <a:lnTo>
                    <a:pt x="381508" y="982002"/>
                  </a:lnTo>
                  <a:lnTo>
                    <a:pt x="381508" y="1099540"/>
                  </a:lnTo>
                  <a:lnTo>
                    <a:pt x="395897" y="1099540"/>
                  </a:lnTo>
                  <a:lnTo>
                    <a:pt x="395897" y="1058176"/>
                  </a:lnTo>
                  <a:lnTo>
                    <a:pt x="398360" y="1061262"/>
                  </a:lnTo>
                  <a:lnTo>
                    <a:pt x="401485" y="1063828"/>
                  </a:lnTo>
                  <a:lnTo>
                    <a:pt x="409117" y="1067879"/>
                  </a:lnTo>
                  <a:lnTo>
                    <a:pt x="413423" y="1068895"/>
                  </a:lnTo>
                  <a:lnTo>
                    <a:pt x="424776" y="1068895"/>
                  </a:lnTo>
                  <a:lnTo>
                    <a:pt x="431025" y="1067041"/>
                  </a:lnTo>
                  <a:lnTo>
                    <a:pt x="442912" y="1059624"/>
                  </a:lnTo>
                  <a:lnTo>
                    <a:pt x="444144" y="1058176"/>
                  </a:lnTo>
                  <a:lnTo>
                    <a:pt x="445096" y="1057046"/>
                  </a:lnTo>
                  <a:lnTo>
                    <a:pt x="447446" y="1054290"/>
                  </a:lnTo>
                  <a:lnTo>
                    <a:pt x="453682" y="1040371"/>
                  </a:lnTo>
                  <a:lnTo>
                    <a:pt x="455244" y="1032535"/>
                  </a:lnTo>
                  <a:lnTo>
                    <a:pt x="455244" y="1015733"/>
                  </a:lnTo>
                  <a:close/>
                </a:path>
                <a:path w="757554" h="1101725">
                  <a:moveTo>
                    <a:pt x="487718" y="949667"/>
                  </a:moveTo>
                  <a:lnTo>
                    <a:pt x="473316" y="949667"/>
                  </a:lnTo>
                  <a:lnTo>
                    <a:pt x="473316" y="1066977"/>
                  </a:lnTo>
                  <a:lnTo>
                    <a:pt x="487718" y="1066977"/>
                  </a:lnTo>
                  <a:lnTo>
                    <a:pt x="487718" y="949667"/>
                  </a:lnTo>
                  <a:close/>
                </a:path>
                <a:path w="757554" h="1101725">
                  <a:moveTo>
                    <a:pt x="490969" y="61429"/>
                  </a:moveTo>
                  <a:lnTo>
                    <a:pt x="478942" y="32575"/>
                  </a:lnTo>
                  <a:lnTo>
                    <a:pt x="478942" y="53441"/>
                  </a:lnTo>
                  <a:lnTo>
                    <a:pt x="478904" y="71247"/>
                  </a:lnTo>
                  <a:lnTo>
                    <a:pt x="477024" y="77812"/>
                  </a:lnTo>
                  <a:lnTo>
                    <a:pt x="469290" y="86664"/>
                  </a:lnTo>
                  <a:lnTo>
                    <a:pt x="464477" y="88874"/>
                  </a:lnTo>
                  <a:lnTo>
                    <a:pt x="452831" y="88874"/>
                  </a:lnTo>
                  <a:lnTo>
                    <a:pt x="447967" y="86652"/>
                  </a:lnTo>
                  <a:lnTo>
                    <a:pt x="440258" y="77876"/>
                  </a:lnTo>
                  <a:lnTo>
                    <a:pt x="438340" y="71247"/>
                  </a:lnTo>
                  <a:lnTo>
                    <a:pt x="438365" y="53441"/>
                  </a:lnTo>
                  <a:lnTo>
                    <a:pt x="440258" y="46964"/>
                  </a:lnTo>
                  <a:lnTo>
                    <a:pt x="447979" y="38201"/>
                  </a:lnTo>
                  <a:lnTo>
                    <a:pt x="452831" y="36017"/>
                  </a:lnTo>
                  <a:lnTo>
                    <a:pt x="464439" y="36017"/>
                  </a:lnTo>
                  <a:lnTo>
                    <a:pt x="469252" y="38214"/>
                  </a:lnTo>
                  <a:lnTo>
                    <a:pt x="477012" y="47015"/>
                  </a:lnTo>
                  <a:lnTo>
                    <a:pt x="478942" y="53441"/>
                  </a:lnTo>
                  <a:lnTo>
                    <a:pt x="478942" y="32575"/>
                  </a:lnTo>
                  <a:lnTo>
                    <a:pt x="475919" y="29438"/>
                  </a:lnTo>
                  <a:lnTo>
                    <a:pt x="468160" y="26327"/>
                  </a:lnTo>
                  <a:lnTo>
                    <a:pt x="450138" y="26327"/>
                  </a:lnTo>
                  <a:lnTo>
                    <a:pt x="426313" y="62407"/>
                  </a:lnTo>
                  <a:lnTo>
                    <a:pt x="426847" y="70319"/>
                  </a:lnTo>
                  <a:lnTo>
                    <a:pt x="449008" y="98488"/>
                  </a:lnTo>
                  <a:lnTo>
                    <a:pt x="464693" y="98488"/>
                  </a:lnTo>
                  <a:lnTo>
                    <a:pt x="470255" y="97078"/>
                  </a:lnTo>
                  <a:lnTo>
                    <a:pt x="480428" y="91452"/>
                  </a:lnTo>
                  <a:lnTo>
                    <a:pt x="482955" y="88874"/>
                  </a:lnTo>
                  <a:lnTo>
                    <a:pt x="484314" y="87490"/>
                  </a:lnTo>
                  <a:lnTo>
                    <a:pt x="489635" y="77304"/>
                  </a:lnTo>
                  <a:lnTo>
                    <a:pt x="490905" y="70637"/>
                  </a:lnTo>
                  <a:lnTo>
                    <a:pt x="490969" y="61429"/>
                  </a:lnTo>
                  <a:close/>
                </a:path>
                <a:path w="757554" h="1101725">
                  <a:moveTo>
                    <a:pt x="539686" y="30099"/>
                  </a:moveTo>
                  <a:lnTo>
                    <a:pt x="535622" y="27584"/>
                  </a:lnTo>
                  <a:lnTo>
                    <a:pt x="531609" y="26327"/>
                  </a:lnTo>
                  <a:lnTo>
                    <a:pt x="524941" y="26327"/>
                  </a:lnTo>
                  <a:lnTo>
                    <a:pt x="522439" y="27114"/>
                  </a:lnTo>
                  <a:lnTo>
                    <a:pt x="517893" y="30226"/>
                  </a:lnTo>
                  <a:lnTo>
                    <a:pt x="515404" y="33451"/>
                  </a:lnTo>
                  <a:lnTo>
                    <a:pt x="512724" y="38354"/>
                  </a:lnTo>
                  <a:lnTo>
                    <a:pt x="512724" y="27889"/>
                  </a:lnTo>
                  <a:lnTo>
                    <a:pt x="502196" y="27889"/>
                  </a:lnTo>
                  <a:lnTo>
                    <a:pt x="502196" y="96926"/>
                  </a:lnTo>
                  <a:lnTo>
                    <a:pt x="513892" y="96926"/>
                  </a:lnTo>
                  <a:lnTo>
                    <a:pt x="513905" y="55778"/>
                  </a:lnTo>
                  <a:lnTo>
                    <a:pt x="514540" y="51295"/>
                  </a:lnTo>
                  <a:lnTo>
                    <a:pt x="516712" y="44399"/>
                  </a:lnTo>
                  <a:lnTo>
                    <a:pt x="518160" y="42265"/>
                  </a:lnTo>
                  <a:lnTo>
                    <a:pt x="522236" y="39192"/>
                  </a:lnTo>
                  <a:lnTo>
                    <a:pt x="524535" y="38417"/>
                  </a:lnTo>
                  <a:lnTo>
                    <a:pt x="529945" y="38417"/>
                  </a:lnTo>
                  <a:lnTo>
                    <a:pt x="532803" y="39268"/>
                  </a:lnTo>
                  <a:lnTo>
                    <a:pt x="535660" y="40957"/>
                  </a:lnTo>
                  <a:lnTo>
                    <a:pt x="536600" y="38417"/>
                  </a:lnTo>
                  <a:lnTo>
                    <a:pt x="539686" y="30099"/>
                  </a:lnTo>
                  <a:close/>
                </a:path>
                <a:path w="757554" h="1101725">
                  <a:moveTo>
                    <a:pt x="577684" y="1066977"/>
                  </a:moveTo>
                  <a:lnTo>
                    <a:pt x="573125" y="1024331"/>
                  </a:lnTo>
                  <a:lnTo>
                    <a:pt x="572998" y="1003414"/>
                  </a:lnTo>
                  <a:lnTo>
                    <a:pt x="547509" y="980084"/>
                  </a:lnTo>
                  <a:lnTo>
                    <a:pt x="532955" y="980084"/>
                  </a:lnTo>
                  <a:lnTo>
                    <a:pt x="501954" y="1006246"/>
                  </a:lnTo>
                  <a:lnTo>
                    <a:pt x="516026" y="1008164"/>
                  </a:lnTo>
                  <a:lnTo>
                    <a:pt x="517575" y="1002131"/>
                  </a:lnTo>
                  <a:lnTo>
                    <a:pt x="519963" y="997927"/>
                  </a:lnTo>
                  <a:lnTo>
                    <a:pt x="526415" y="993190"/>
                  </a:lnTo>
                  <a:lnTo>
                    <a:pt x="531406" y="991997"/>
                  </a:lnTo>
                  <a:lnTo>
                    <a:pt x="545426" y="991997"/>
                  </a:lnTo>
                  <a:lnTo>
                    <a:pt x="550900" y="993622"/>
                  </a:lnTo>
                  <a:lnTo>
                    <a:pt x="557301" y="999286"/>
                  </a:lnTo>
                  <a:lnTo>
                    <a:pt x="558660" y="1003414"/>
                  </a:lnTo>
                  <a:lnTo>
                    <a:pt x="558571" y="1013040"/>
                  </a:lnTo>
                  <a:lnTo>
                    <a:pt x="558571" y="1024331"/>
                  </a:lnTo>
                  <a:lnTo>
                    <a:pt x="537489" y="1057605"/>
                  </a:lnTo>
                  <a:lnTo>
                    <a:pt x="526351" y="1057605"/>
                  </a:lnTo>
                  <a:lnTo>
                    <a:pt x="522097" y="1056335"/>
                  </a:lnTo>
                  <a:lnTo>
                    <a:pt x="516280" y="1051204"/>
                  </a:lnTo>
                  <a:lnTo>
                    <a:pt x="514921" y="1048219"/>
                  </a:lnTo>
                  <a:lnTo>
                    <a:pt x="514832" y="1041666"/>
                  </a:lnTo>
                  <a:lnTo>
                    <a:pt x="515493" y="1039380"/>
                  </a:lnTo>
                  <a:lnTo>
                    <a:pt x="545515" y="1028268"/>
                  </a:lnTo>
                  <a:lnTo>
                    <a:pt x="553351" y="1026464"/>
                  </a:lnTo>
                  <a:lnTo>
                    <a:pt x="558571" y="1024331"/>
                  </a:lnTo>
                  <a:lnTo>
                    <a:pt x="558571" y="1013040"/>
                  </a:lnTo>
                  <a:lnTo>
                    <a:pt x="553885" y="1014437"/>
                  </a:lnTo>
                  <a:lnTo>
                    <a:pt x="548043" y="1015720"/>
                  </a:lnTo>
                  <a:lnTo>
                    <a:pt x="541045" y="1016914"/>
                  </a:lnTo>
                  <a:lnTo>
                    <a:pt x="532904" y="1018006"/>
                  </a:lnTo>
                  <a:lnTo>
                    <a:pt x="527202" y="1018692"/>
                  </a:lnTo>
                  <a:lnTo>
                    <a:pt x="522935" y="1019416"/>
                  </a:lnTo>
                  <a:lnTo>
                    <a:pt x="499478" y="1040409"/>
                  </a:lnTo>
                  <a:lnTo>
                    <a:pt x="499478" y="1051661"/>
                  </a:lnTo>
                  <a:lnTo>
                    <a:pt x="501980" y="1057490"/>
                  </a:lnTo>
                  <a:lnTo>
                    <a:pt x="512000" y="1066609"/>
                  </a:lnTo>
                  <a:lnTo>
                    <a:pt x="519176" y="1068895"/>
                  </a:lnTo>
                  <a:lnTo>
                    <a:pt x="534162" y="1068895"/>
                  </a:lnTo>
                  <a:lnTo>
                    <a:pt x="539445" y="1067955"/>
                  </a:lnTo>
                  <a:lnTo>
                    <a:pt x="549313" y="1064221"/>
                  </a:lnTo>
                  <a:lnTo>
                    <a:pt x="554443" y="1061021"/>
                  </a:lnTo>
                  <a:lnTo>
                    <a:pt x="558457" y="1057605"/>
                  </a:lnTo>
                  <a:lnTo>
                    <a:pt x="559777" y="1056487"/>
                  </a:lnTo>
                  <a:lnTo>
                    <a:pt x="560197" y="1060488"/>
                  </a:lnTo>
                  <a:lnTo>
                    <a:pt x="561162" y="1063980"/>
                  </a:lnTo>
                  <a:lnTo>
                    <a:pt x="562648" y="1066977"/>
                  </a:lnTo>
                  <a:lnTo>
                    <a:pt x="577684" y="1066977"/>
                  </a:lnTo>
                  <a:close/>
                </a:path>
                <a:path w="757554" h="1101725">
                  <a:moveTo>
                    <a:pt x="602996" y="62280"/>
                  </a:moveTo>
                  <a:lnTo>
                    <a:pt x="602551" y="55778"/>
                  </a:lnTo>
                  <a:lnTo>
                    <a:pt x="602449" y="54216"/>
                  </a:lnTo>
                  <a:lnTo>
                    <a:pt x="600798" y="47104"/>
                  </a:lnTo>
                  <a:lnTo>
                    <a:pt x="598055" y="40944"/>
                  </a:lnTo>
                  <a:lnTo>
                    <a:pt x="594360" y="35953"/>
                  </a:lnTo>
                  <a:lnTo>
                    <a:pt x="594220" y="35750"/>
                  </a:lnTo>
                  <a:lnTo>
                    <a:pt x="590651" y="31927"/>
                  </a:lnTo>
                  <a:lnTo>
                    <a:pt x="590651" y="55778"/>
                  </a:lnTo>
                  <a:lnTo>
                    <a:pt x="552107" y="55778"/>
                  </a:lnTo>
                  <a:lnTo>
                    <a:pt x="552500" y="49758"/>
                  </a:lnTo>
                  <a:lnTo>
                    <a:pt x="554532" y="44945"/>
                  </a:lnTo>
                  <a:lnTo>
                    <a:pt x="561848" y="37744"/>
                  </a:lnTo>
                  <a:lnTo>
                    <a:pt x="566369" y="35953"/>
                  </a:lnTo>
                  <a:lnTo>
                    <a:pt x="577672" y="35953"/>
                  </a:lnTo>
                  <a:lnTo>
                    <a:pt x="582498" y="38201"/>
                  </a:lnTo>
                  <a:lnTo>
                    <a:pt x="586232" y="42710"/>
                  </a:lnTo>
                  <a:lnTo>
                    <a:pt x="588657" y="45618"/>
                  </a:lnTo>
                  <a:lnTo>
                    <a:pt x="590130" y="49974"/>
                  </a:lnTo>
                  <a:lnTo>
                    <a:pt x="590651" y="55778"/>
                  </a:lnTo>
                  <a:lnTo>
                    <a:pt x="590651" y="31927"/>
                  </a:lnTo>
                  <a:lnTo>
                    <a:pt x="588365" y="29476"/>
                  </a:lnTo>
                  <a:lnTo>
                    <a:pt x="580834" y="26327"/>
                  </a:lnTo>
                  <a:lnTo>
                    <a:pt x="562076" y="26327"/>
                  </a:lnTo>
                  <a:lnTo>
                    <a:pt x="539419" y="62280"/>
                  </a:lnTo>
                  <a:lnTo>
                    <a:pt x="539445" y="64008"/>
                  </a:lnTo>
                  <a:lnTo>
                    <a:pt x="565073" y="97904"/>
                  </a:lnTo>
                  <a:lnTo>
                    <a:pt x="572262" y="98488"/>
                  </a:lnTo>
                  <a:lnTo>
                    <a:pt x="580275" y="98488"/>
                  </a:lnTo>
                  <a:lnTo>
                    <a:pt x="602602" y="76187"/>
                  </a:lnTo>
                  <a:lnTo>
                    <a:pt x="590511" y="74701"/>
                  </a:lnTo>
                  <a:lnTo>
                    <a:pt x="588733" y="79641"/>
                  </a:lnTo>
                  <a:lnTo>
                    <a:pt x="586308" y="83261"/>
                  </a:lnTo>
                  <a:lnTo>
                    <a:pt x="580275" y="87744"/>
                  </a:lnTo>
                  <a:lnTo>
                    <a:pt x="576605" y="88874"/>
                  </a:lnTo>
                  <a:lnTo>
                    <a:pt x="566559" y="88874"/>
                  </a:lnTo>
                  <a:lnTo>
                    <a:pt x="561746" y="86855"/>
                  </a:lnTo>
                  <a:lnTo>
                    <a:pt x="554037" y="78790"/>
                  </a:lnTo>
                  <a:lnTo>
                    <a:pt x="551891" y="72986"/>
                  </a:lnTo>
                  <a:lnTo>
                    <a:pt x="551459" y="65405"/>
                  </a:lnTo>
                  <a:lnTo>
                    <a:pt x="602932" y="65405"/>
                  </a:lnTo>
                  <a:lnTo>
                    <a:pt x="602996" y="62280"/>
                  </a:lnTo>
                  <a:close/>
                </a:path>
                <a:path w="757554" h="1101725">
                  <a:moveTo>
                    <a:pt x="645668" y="62407"/>
                  </a:moveTo>
                  <a:lnTo>
                    <a:pt x="637349" y="24549"/>
                  </a:lnTo>
                  <a:lnTo>
                    <a:pt x="622604" y="0"/>
                  </a:lnTo>
                  <a:lnTo>
                    <a:pt x="614222" y="0"/>
                  </a:lnTo>
                  <a:lnTo>
                    <a:pt x="619506" y="9105"/>
                  </a:lnTo>
                  <a:lnTo>
                    <a:pt x="622985" y="15608"/>
                  </a:lnTo>
                  <a:lnTo>
                    <a:pt x="624687" y="19507"/>
                  </a:lnTo>
                  <a:lnTo>
                    <a:pt x="627329" y="25488"/>
                  </a:lnTo>
                  <a:lnTo>
                    <a:pt x="629386" y="31724"/>
                  </a:lnTo>
                  <a:lnTo>
                    <a:pt x="630859" y="38227"/>
                  </a:lnTo>
                  <a:lnTo>
                    <a:pt x="632714" y="46240"/>
                  </a:lnTo>
                  <a:lnTo>
                    <a:pt x="633653" y="54330"/>
                  </a:lnTo>
                  <a:lnTo>
                    <a:pt x="633653" y="62471"/>
                  </a:lnTo>
                  <a:lnTo>
                    <a:pt x="632434" y="78105"/>
                  </a:lnTo>
                  <a:lnTo>
                    <a:pt x="628789" y="93726"/>
                  </a:lnTo>
                  <a:lnTo>
                    <a:pt x="622719" y="109347"/>
                  </a:lnTo>
                  <a:lnTo>
                    <a:pt x="614222" y="124942"/>
                  </a:lnTo>
                  <a:lnTo>
                    <a:pt x="622604" y="124942"/>
                  </a:lnTo>
                  <a:lnTo>
                    <a:pt x="641883" y="88074"/>
                  </a:lnTo>
                  <a:lnTo>
                    <a:pt x="645248" y="71107"/>
                  </a:lnTo>
                  <a:lnTo>
                    <a:pt x="645668" y="62407"/>
                  </a:lnTo>
                  <a:close/>
                </a:path>
                <a:path w="757554" h="1101725">
                  <a:moveTo>
                    <a:pt x="666140" y="982002"/>
                  </a:moveTo>
                  <a:lnTo>
                    <a:pt x="651751" y="982002"/>
                  </a:lnTo>
                  <a:lnTo>
                    <a:pt x="631304" y="1037818"/>
                  </a:lnTo>
                  <a:lnTo>
                    <a:pt x="629323" y="1044270"/>
                  </a:lnTo>
                  <a:lnTo>
                    <a:pt x="627672" y="1050886"/>
                  </a:lnTo>
                  <a:lnTo>
                    <a:pt x="625868" y="1044003"/>
                  </a:lnTo>
                  <a:lnTo>
                    <a:pt x="623811" y="1037450"/>
                  </a:lnTo>
                  <a:lnTo>
                    <a:pt x="621512" y="1031201"/>
                  </a:lnTo>
                  <a:lnTo>
                    <a:pt x="603846" y="982002"/>
                  </a:lnTo>
                  <a:lnTo>
                    <a:pt x="588327" y="982002"/>
                  </a:lnTo>
                  <a:lnTo>
                    <a:pt x="620560" y="1067130"/>
                  </a:lnTo>
                  <a:lnTo>
                    <a:pt x="619544" y="1069848"/>
                  </a:lnTo>
                  <a:lnTo>
                    <a:pt x="605675" y="1087450"/>
                  </a:lnTo>
                  <a:lnTo>
                    <a:pt x="600138" y="1087450"/>
                  </a:lnTo>
                  <a:lnTo>
                    <a:pt x="597395" y="1087031"/>
                  </a:lnTo>
                  <a:lnTo>
                    <a:pt x="594245" y="1086180"/>
                  </a:lnTo>
                  <a:lnTo>
                    <a:pt x="595845" y="1099693"/>
                  </a:lnTo>
                  <a:lnTo>
                    <a:pt x="599262" y="1100874"/>
                  </a:lnTo>
                  <a:lnTo>
                    <a:pt x="602348" y="1101458"/>
                  </a:lnTo>
                  <a:lnTo>
                    <a:pt x="609701" y="1101458"/>
                  </a:lnTo>
                  <a:lnTo>
                    <a:pt x="613651" y="1100353"/>
                  </a:lnTo>
                  <a:lnTo>
                    <a:pt x="620268" y="1095921"/>
                  </a:lnTo>
                  <a:lnTo>
                    <a:pt x="623201" y="1092441"/>
                  </a:lnTo>
                  <a:lnTo>
                    <a:pt x="625894" y="1087450"/>
                  </a:lnTo>
                  <a:lnTo>
                    <a:pt x="627672" y="1084173"/>
                  </a:lnTo>
                  <a:lnTo>
                    <a:pt x="630364" y="1077747"/>
                  </a:lnTo>
                  <a:lnTo>
                    <a:pt x="633831" y="1068412"/>
                  </a:lnTo>
                  <a:lnTo>
                    <a:pt x="640384" y="1050886"/>
                  </a:lnTo>
                  <a:lnTo>
                    <a:pt x="666140" y="982002"/>
                  </a:lnTo>
                  <a:close/>
                </a:path>
                <a:path w="757554" h="1101725">
                  <a:moveTo>
                    <a:pt x="705967" y="947674"/>
                  </a:moveTo>
                  <a:lnTo>
                    <a:pt x="695655" y="947674"/>
                  </a:lnTo>
                  <a:lnTo>
                    <a:pt x="688632" y="957719"/>
                  </a:lnTo>
                  <a:lnTo>
                    <a:pt x="670725" y="996823"/>
                  </a:lnTo>
                  <a:lnTo>
                    <a:pt x="667270" y="1024559"/>
                  </a:lnTo>
                  <a:lnTo>
                    <a:pt x="667778" y="1035202"/>
                  </a:lnTo>
                  <a:lnTo>
                    <a:pt x="679843" y="1076020"/>
                  </a:lnTo>
                  <a:lnTo>
                    <a:pt x="695655" y="1101458"/>
                  </a:lnTo>
                  <a:lnTo>
                    <a:pt x="705967" y="1101458"/>
                  </a:lnTo>
                  <a:lnTo>
                    <a:pt x="695515" y="1082255"/>
                  </a:lnTo>
                  <a:lnTo>
                    <a:pt x="688035" y="1063028"/>
                  </a:lnTo>
                  <a:lnTo>
                    <a:pt x="683552" y="1043800"/>
                  </a:lnTo>
                  <a:lnTo>
                    <a:pt x="682066" y="1024483"/>
                  </a:lnTo>
                  <a:lnTo>
                    <a:pt x="682269" y="1017016"/>
                  </a:lnTo>
                  <a:lnTo>
                    <a:pt x="689927" y="978801"/>
                  </a:lnTo>
                  <a:lnTo>
                    <a:pt x="701548" y="955395"/>
                  </a:lnTo>
                  <a:lnTo>
                    <a:pt x="705967" y="947674"/>
                  </a:lnTo>
                  <a:close/>
                </a:path>
                <a:path w="757554" h="1101725">
                  <a:moveTo>
                    <a:pt x="757161" y="1024483"/>
                  </a:moveTo>
                  <a:lnTo>
                    <a:pt x="746912" y="977887"/>
                  </a:lnTo>
                  <a:lnTo>
                    <a:pt x="728764" y="947674"/>
                  </a:lnTo>
                  <a:lnTo>
                    <a:pt x="718451" y="947674"/>
                  </a:lnTo>
                  <a:lnTo>
                    <a:pt x="722909" y="955471"/>
                  </a:lnTo>
                  <a:lnTo>
                    <a:pt x="726541" y="962075"/>
                  </a:lnTo>
                  <a:lnTo>
                    <a:pt x="740422" y="1002131"/>
                  </a:lnTo>
                  <a:lnTo>
                    <a:pt x="742365" y="1024559"/>
                  </a:lnTo>
                  <a:lnTo>
                    <a:pt x="740867" y="1043800"/>
                  </a:lnTo>
                  <a:lnTo>
                    <a:pt x="736384" y="1063028"/>
                  </a:lnTo>
                  <a:lnTo>
                    <a:pt x="728916" y="1082255"/>
                  </a:lnTo>
                  <a:lnTo>
                    <a:pt x="718451" y="1101458"/>
                  </a:lnTo>
                  <a:lnTo>
                    <a:pt x="728764" y="1101458"/>
                  </a:lnTo>
                  <a:lnTo>
                    <a:pt x="748880" y="1066253"/>
                  </a:lnTo>
                  <a:lnTo>
                    <a:pt x="756640" y="1035202"/>
                  </a:lnTo>
                  <a:lnTo>
                    <a:pt x="757161" y="1024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050238" y="5429357"/>
              <a:ext cx="1443990" cy="368935"/>
            </a:xfrm>
            <a:custGeom>
              <a:avLst/>
              <a:gdLst/>
              <a:ahLst/>
              <a:cxnLst/>
              <a:rect l="l" t="t" r="r" b="b"/>
              <a:pathLst>
                <a:path w="1443989" h="368935">
                  <a:moveTo>
                    <a:pt x="675643" y="368697"/>
                  </a:moveTo>
                  <a:lnTo>
                    <a:pt x="675643" y="0"/>
                  </a:lnTo>
                </a:path>
                <a:path w="1443989" h="368935">
                  <a:moveTo>
                    <a:pt x="0" y="368697"/>
                  </a:moveTo>
                  <a:lnTo>
                    <a:pt x="1443419" y="368697"/>
                  </a:lnTo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633748" y="5419115"/>
              <a:ext cx="184785" cy="246379"/>
            </a:xfrm>
            <a:custGeom>
              <a:avLst/>
              <a:gdLst/>
              <a:ahLst/>
              <a:cxnLst/>
              <a:rect l="l" t="t" r="r" b="b"/>
              <a:pathLst>
                <a:path w="184785" h="246379">
                  <a:moveTo>
                    <a:pt x="92133" y="0"/>
                  </a:moveTo>
                  <a:lnTo>
                    <a:pt x="0" y="245798"/>
                  </a:lnTo>
                  <a:lnTo>
                    <a:pt x="184265" y="245798"/>
                  </a:lnTo>
                  <a:lnTo>
                    <a:pt x="921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050238" y="5419115"/>
              <a:ext cx="1454150" cy="2038350"/>
            </a:xfrm>
            <a:custGeom>
              <a:avLst/>
              <a:gdLst/>
              <a:ahLst/>
              <a:cxnLst/>
              <a:rect l="l" t="t" r="r" b="b"/>
              <a:pathLst>
                <a:path w="1454150" h="2038350">
                  <a:moveTo>
                    <a:pt x="675643" y="0"/>
                  </a:moveTo>
                  <a:lnTo>
                    <a:pt x="767776" y="245798"/>
                  </a:lnTo>
                  <a:lnTo>
                    <a:pt x="583510" y="245798"/>
                  </a:lnTo>
                  <a:lnTo>
                    <a:pt x="675643" y="0"/>
                  </a:lnTo>
                  <a:close/>
                </a:path>
                <a:path w="1454150" h="2038350">
                  <a:moveTo>
                    <a:pt x="0" y="2038079"/>
                  </a:moveTo>
                  <a:lnTo>
                    <a:pt x="0" y="389181"/>
                  </a:lnTo>
                </a:path>
                <a:path w="1454150" h="2038350">
                  <a:moveTo>
                    <a:pt x="1453656" y="1075368"/>
                  </a:moveTo>
                  <a:lnTo>
                    <a:pt x="1453656" y="389181"/>
                  </a:lnTo>
                </a:path>
              </a:pathLst>
            </a:custGeom>
            <a:ln w="1023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271671" y="7334296"/>
              <a:ext cx="3296920" cy="0"/>
            </a:xfrm>
            <a:custGeom>
              <a:avLst/>
              <a:gdLst/>
              <a:ahLst/>
              <a:cxnLst/>
              <a:rect l="l" t="t" r="r" b="b"/>
              <a:pathLst>
                <a:path w="3296920" h="0">
                  <a:moveTo>
                    <a:pt x="3296319" y="0"/>
                  </a:moveTo>
                  <a:lnTo>
                    <a:pt x="0" y="0"/>
                  </a:lnTo>
                </a:path>
              </a:pathLst>
            </a:custGeom>
            <a:ln w="102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5261434" y="7272846"/>
              <a:ext cx="143510" cy="123189"/>
            </a:xfrm>
            <a:custGeom>
              <a:avLst/>
              <a:gdLst/>
              <a:ahLst/>
              <a:cxnLst/>
              <a:rect l="l" t="t" r="r" b="b"/>
              <a:pathLst>
                <a:path w="143510" h="123190">
                  <a:moveTo>
                    <a:pt x="0" y="61449"/>
                  </a:moveTo>
                  <a:lnTo>
                    <a:pt x="143318" y="122899"/>
                  </a:lnTo>
                </a:path>
                <a:path w="143510" h="123190">
                  <a:moveTo>
                    <a:pt x="0" y="61449"/>
                  </a:moveTo>
                  <a:lnTo>
                    <a:pt x="143318" y="0"/>
                  </a:lnTo>
                </a:path>
              </a:pathLst>
            </a:custGeom>
            <a:ln w="10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3469956" y="8102417"/>
              <a:ext cx="2119630" cy="0"/>
            </a:xfrm>
            <a:custGeom>
              <a:avLst/>
              <a:gdLst/>
              <a:ahLst/>
              <a:cxnLst/>
              <a:rect l="l" t="t" r="r" b="b"/>
              <a:pathLst>
                <a:path w="2119629" h="0">
                  <a:moveTo>
                    <a:pt x="2119062" y="0"/>
                  </a:moveTo>
                  <a:lnTo>
                    <a:pt x="0" y="0"/>
                  </a:lnTo>
                </a:path>
              </a:pathLst>
            </a:custGeom>
            <a:ln w="10241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459719" y="8040967"/>
              <a:ext cx="133350" cy="123189"/>
            </a:xfrm>
            <a:custGeom>
              <a:avLst/>
              <a:gdLst/>
              <a:ahLst/>
              <a:cxnLst/>
              <a:rect l="l" t="t" r="r" b="b"/>
              <a:pathLst>
                <a:path w="133350" h="123190">
                  <a:moveTo>
                    <a:pt x="0" y="61449"/>
                  </a:moveTo>
                  <a:lnTo>
                    <a:pt x="133081" y="122899"/>
                  </a:lnTo>
                </a:path>
                <a:path w="133350" h="123190">
                  <a:moveTo>
                    <a:pt x="0" y="61449"/>
                  </a:moveTo>
                  <a:lnTo>
                    <a:pt x="133081" y="0"/>
                  </a:lnTo>
                </a:path>
              </a:pathLst>
            </a:custGeom>
            <a:ln w="10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34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6415" y="92456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22536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0">
                <a:solidFill>
                  <a:srgbClr val="314864"/>
                </a:solidFill>
                <a:latin typeface="Cambria"/>
                <a:cs typeface="Cambria"/>
              </a:rPr>
              <a:t>Vues</a:t>
            </a:r>
            <a:r>
              <a:rPr dirty="0" sz="6400" spc="3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?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0678" y="2839236"/>
            <a:ext cx="10888345" cy="5499735"/>
            <a:chOff x="1330678" y="2839236"/>
            <a:chExt cx="10888345" cy="5499735"/>
          </a:xfrm>
        </p:grpSpPr>
        <p:sp>
          <p:nvSpPr>
            <p:cNvPr id="5" name="object 5"/>
            <p:cNvSpPr/>
            <p:nvPr/>
          </p:nvSpPr>
          <p:spPr>
            <a:xfrm>
              <a:off x="3270519" y="2844356"/>
              <a:ext cx="3183890" cy="1085850"/>
            </a:xfrm>
            <a:custGeom>
              <a:avLst/>
              <a:gdLst/>
              <a:ahLst/>
              <a:cxnLst/>
              <a:rect l="l" t="t" r="r" b="b"/>
              <a:pathLst>
                <a:path w="3183890" h="1085850">
                  <a:moveTo>
                    <a:pt x="0" y="0"/>
                  </a:moveTo>
                  <a:lnTo>
                    <a:pt x="3183590" y="0"/>
                  </a:lnTo>
                  <a:lnTo>
                    <a:pt x="3183590" y="1085505"/>
                  </a:lnTo>
                  <a:lnTo>
                    <a:pt x="0" y="1085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70519" y="2844356"/>
              <a:ext cx="3183890" cy="1085850"/>
            </a:xfrm>
            <a:custGeom>
              <a:avLst/>
              <a:gdLst/>
              <a:ahLst/>
              <a:cxnLst/>
              <a:rect l="l" t="t" r="r" b="b"/>
              <a:pathLst>
                <a:path w="3183890" h="1085850">
                  <a:moveTo>
                    <a:pt x="0" y="0"/>
                  </a:moveTo>
                  <a:lnTo>
                    <a:pt x="3183588" y="0"/>
                  </a:lnTo>
                  <a:lnTo>
                    <a:pt x="3183588" y="1085506"/>
                  </a:lnTo>
                  <a:lnTo>
                    <a:pt x="0" y="1085506"/>
                  </a:lnTo>
                  <a:lnTo>
                    <a:pt x="0" y="0"/>
                  </a:lnTo>
                  <a:close/>
                </a:path>
              </a:pathLst>
            </a:custGeom>
            <a:ln w="1024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37555" y="3108852"/>
              <a:ext cx="663575" cy="121920"/>
            </a:xfrm>
            <a:custGeom>
              <a:avLst/>
              <a:gdLst/>
              <a:ahLst/>
              <a:cxnLst/>
              <a:rect l="l" t="t" r="r" b="b"/>
              <a:pathLst>
                <a:path w="663575" h="121919">
                  <a:moveTo>
                    <a:pt x="56127" y="0"/>
                  </a:moveTo>
                  <a:lnTo>
                    <a:pt x="15661" y="16522"/>
                  </a:lnTo>
                  <a:lnTo>
                    <a:pt x="89" y="60803"/>
                  </a:lnTo>
                  <a:lnTo>
                    <a:pt x="0" y="62483"/>
                  </a:lnTo>
                  <a:lnTo>
                    <a:pt x="406" y="69865"/>
                  </a:lnTo>
                  <a:lnTo>
                    <a:pt x="20334" y="109002"/>
                  </a:lnTo>
                  <a:lnTo>
                    <a:pt x="56047" y="121368"/>
                  </a:lnTo>
                  <a:lnTo>
                    <a:pt x="63555" y="120916"/>
                  </a:lnTo>
                  <a:lnTo>
                    <a:pt x="92964" y="108088"/>
                  </a:lnTo>
                  <a:lnTo>
                    <a:pt x="55968" y="108088"/>
                  </a:lnTo>
                  <a:lnTo>
                    <a:pt x="47708" y="107318"/>
                  </a:lnTo>
                  <a:lnTo>
                    <a:pt x="18829" y="81435"/>
                  </a:lnTo>
                  <a:lnTo>
                    <a:pt x="15981" y="62483"/>
                  </a:lnTo>
                  <a:lnTo>
                    <a:pt x="16723" y="50190"/>
                  </a:lnTo>
                  <a:lnTo>
                    <a:pt x="40882" y="16191"/>
                  </a:lnTo>
                  <a:lnTo>
                    <a:pt x="56208" y="13360"/>
                  </a:lnTo>
                  <a:lnTo>
                    <a:pt x="92952" y="13360"/>
                  </a:lnTo>
                  <a:lnTo>
                    <a:pt x="91528" y="12023"/>
                  </a:lnTo>
                  <a:lnTo>
                    <a:pt x="85398" y="7760"/>
                  </a:lnTo>
                  <a:lnTo>
                    <a:pt x="78679" y="4366"/>
                  </a:lnTo>
                  <a:lnTo>
                    <a:pt x="71561" y="1940"/>
                  </a:lnTo>
                  <a:lnTo>
                    <a:pt x="64044" y="485"/>
                  </a:lnTo>
                  <a:lnTo>
                    <a:pt x="56127" y="0"/>
                  </a:lnTo>
                  <a:close/>
                </a:path>
                <a:path w="663575" h="121919">
                  <a:moveTo>
                    <a:pt x="92952" y="13360"/>
                  </a:moveTo>
                  <a:lnTo>
                    <a:pt x="63938" y="13360"/>
                  </a:lnTo>
                  <a:lnTo>
                    <a:pt x="70908" y="15321"/>
                  </a:lnTo>
                  <a:lnTo>
                    <a:pt x="83331" y="23162"/>
                  </a:lnTo>
                  <a:lnTo>
                    <a:pt x="96113" y="60803"/>
                  </a:lnTo>
                  <a:lnTo>
                    <a:pt x="95406" y="71480"/>
                  </a:lnTo>
                  <a:lnTo>
                    <a:pt x="71932" y="105007"/>
                  </a:lnTo>
                  <a:lnTo>
                    <a:pt x="55968" y="108088"/>
                  </a:lnTo>
                  <a:lnTo>
                    <a:pt x="92964" y="108088"/>
                  </a:lnTo>
                  <a:lnTo>
                    <a:pt x="111658" y="69569"/>
                  </a:lnTo>
                  <a:lnTo>
                    <a:pt x="112104" y="60803"/>
                  </a:lnTo>
                  <a:lnTo>
                    <a:pt x="111681" y="52316"/>
                  </a:lnTo>
                  <a:lnTo>
                    <a:pt x="96884" y="17051"/>
                  </a:lnTo>
                  <a:lnTo>
                    <a:pt x="92952" y="13360"/>
                  </a:lnTo>
                  <a:close/>
                </a:path>
                <a:path w="663575" h="121919">
                  <a:moveTo>
                    <a:pt x="152451" y="108727"/>
                  </a:moveTo>
                  <a:lnTo>
                    <a:pt x="138980" y="108727"/>
                  </a:lnTo>
                  <a:lnTo>
                    <a:pt x="143664" y="114222"/>
                  </a:lnTo>
                  <a:lnTo>
                    <a:pt x="149157" y="118148"/>
                  </a:lnTo>
                  <a:lnTo>
                    <a:pt x="155459" y="120503"/>
                  </a:lnTo>
                  <a:lnTo>
                    <a:pt x="162572" y="121288"/>
                  </a:lnTo>
                  <a:lnTo>
                    <a:pt x="169860" y="120543"/>
                  </a:lnTo>
                  <a:lnTo>
                    <a:pt x="176607" y="118308"/>
                  </a:lnTo>
                  <a:lnTo>
                    <a:pt x="182815" y="114582"/>
                  </a:lnTo>
                  <a:lnTo>
                    <a:pt x="188397" y="109447"/>
                  </a:lnTo>
                  <a:lnTo>
                    <a:pt x="153642" y="109447"/>
                  </a:lnTo>
                  <a:lnTo>
                    <a:pt x="152451" y="108727"/>
                  </a:lnTo>
                  <a:close/>
                </a:path>
                <a:path w="663575" h="121919">
                  <a:moveTo>
                    <a:pt x="140019" y="2080"/>
                  </a:moveTo>
                  <a:lnTo>
                    <a:pt x="125625" y="2080"/>
                  </a:lnTo>
                  <a:lnTo>
                    <a:pt x="125625" y="119367"/>
                  </a:lnTo>
                  <a:lnTo>
                    <a:pt x="138980" y="119367"/>
                  </a:lnTo>
                  <a:lnTo>
                    <a:pt x="138980" y="108727"/>
                  </a:lnTo>
                  <a:lnTo>
                    <a:pt x="152451" y="108727"/>
                  </a:lnTo>
                  <a:lnTo>
                    <a:pt x="147510" y="105740"/>
                  </a:lnTo>
                  <a:lnTo>
                    <a:pt x="140206" y="93793"/>
                  </a:lnTo>
                  <a:lnTo>
                    <a:pt x="138820" y="86432"/>
                  </a:lnTo>
                  <a:lnTo>
                    <a:pt x="138820" y="65897"/>
                  </a:lnTo>
                  <a:lnTo>
                    <a:pt x="141113" y="57990"/>
                  </a:lnTo>
                  <a:lnTo>
                    <a:pt x="150282" y="47057"/>
                  </a:lnTo>
                  <a:lnTo>
                    <a:pt x="155720" y="44323"/>
                  </a:lnTo>
                  <a:lnTo>
                    <a:pt x="189485" y="44323"/>
                  </a:lnTo>
                  <a:lnTo>
                    <a:pt x="189170" y="43924"/>
                  </a:lnTo>
                  <a:lnTo>
                    <a:pt x="140019" y="43924"/>
                  </a:lnTo>
                  <a:lnTo>
                    <a:pt x="140019" y="2080"/>
                  </a:lnTo>
                  <a:close/>
                </a:path>
                <a:path w="663575" h="121919">
                  <a:moveTo>
                    <a:pt x="189485" y="44323"/>
                  </a:moveTo>
                  <a:lnTo>
                    <a:pt x="168250" y="44323"/>
                  </a:lnTo>
                  <a:lnTo>
                    <a:pt x="173569" y="46963"/>
                  </a:lnTo>
                  <a:lnTo>
                    <a:pt x="177968" y="52243"/>
                  </a:lnTo>
                  <a:lnTo>
                    <a:pt x="184564" y="87633"/>
                  </a:lnTo>
                  <a:lnTo>
                    <a:pt x="182272" y="95779"/>
                  </a:lnTo>
                  <a:lnTo>
                    <a:pt x="173103" y="106714"/>
                  </a:lnTo>
                  <a:lnTo>
                    <a:pt x="167663" y="109447"/>
                  </a:lnTo>
                  <a:lnTo>
                    <a:pt x="188397" y="109447"/>
                  </a:lnTo>
                  <a:lnTo>
                    <a:pt x="199214" y="69029"/>
                  </a:lnTo>
                  <a:lnTo>
                    <a:pt x="198426" y="63710"/>
                  </a:lnTo>
                  <a:lnTo>
                    <a:pt x="195014" y="52936"/>
                  </a:lnTo>
                  <a:lnTo>
                    <a:pt x="192656" y="48337"/>
                  </a:lnTo>
                  <a:lnTo>
                    <a:pt x="189485" y="44323"/>
                  </a:lnTo>
                  <a:close/>
                </a:path>
                <a:path w="663575" h="121919">
                  <a:moveTo>
                    <a:pt x="168517" y="32481"/>
                  </a:moveTo>
                  <a:lnTo>
                    <a:pt x="163292" y="32481"/>
                  </a:lnTo>
                  <a:lnTo>
                    <a:pt x="156529" y="33196"/>
                  </a:lnTo>
                  <a:lnTo>
                    <a:pt x="150396" y="35342"/>
                  </a:lnTo>
                  <a:lnTo>
                    <a:pt x="144893" y="38918"/>
                  </a:lnTo>
                  <a:lnTo>
                    <a:pt x="140019" y="43924"/>
                  </a:lnTo>
                  <a:lnTo>
                    <a:pt x="189170" y="43924"/>
                  </a:lnTo>
                  <a:lnTo>
                    <a:pt x="186631" y="40709"/>
                  </a:lnTo>
                  <a:lnTo>
                    <a:pt x="182791" y="37750"/>
                  </a:lnTo>
                  <a:lnTo>
                    <a:pt x="173462" y="33536"/>
                  </a:lnTo>
                  <a:lnTo>
                    <a:pt x="168517" y="32481"/>
                  </a:lnTo>
                  <a:close/>
                </a:path>
                <a:path w="663575" h="121919">
                  <a:moveTo>
                    <a:pt x="236548" y="91766"/>
                  </a:moveTo>
                  <a:lnTo>
                    <a:pt x="222313" y="94006"/>
                  </a:lnTo>
                  <a:lnTo>
                    <a:pt x="223911" y="103019"/>
                  </a:lnTo>
                  <a:lnTo>
                    <a:pt x="227603" y="109820"/>
                  </a:lnTo>
                  <a:lnTo>
                    <a:pt x="258619" y="121288"/>
                  </a:lnTo>
                  <a:lnTo>
                    <a:pt x="265284" y="121288"/>
                  </a:lnTo>
                  <a:lnTo>
                    <a:pt x="271256" y="120128"/>
                  </a:lnTo>
                  <a:lnTo>
                    <a:pt x="281812" y="115488"/>
                  </a:lnTo>
                  <a:lnTo>
                    <a:pt x="285852" y="112208"/>
                  </a:lnTo>
                  <a:lnTo>
                    <a:pt x="287674" y="109447"/>
                  </a:lnTo>
                  <a:lnTo>
                    <a:pt x="251982" y="109447"/>
                  </a:lnTo>
                  <a:lnTo>
                    <a:pt x="246877" y="107927"/>
                  </a:lnTo>
                  <a:lnTo>
                    <a:pt x="239574" y="101846"/>
                  </a:lnTo>
                  <a:lnTo>
                    <a:pt x="237347" y="97473"/>
                  </a:lnTo>
                  <a:lnTo>
                    <a:pt x="236548" y="91766"/>
                  </a:lnTo>
                  <a:close/>
                </a:path>
                <a:path w="663575" h="121919">
                  <a:moveTo>
                    <a:pt x="262645" y="32481"/>
                  </a:moveTo>
                  <a:lnTo>
                    <a:pt x="251556" y="32481"/>
                  </a:lnTo>
                  <a:lnTo>
                    <a:pt x="247410" y="33055"/>
                  </a:lnTo>
                  <a:lnTo>
                    <a:pt x="239680" y="35350"/>
                  </a:lnTo>
                  <a:lnTo>
                    <a:pt x="236627" y="36749"/>
                  </a:lnTo>
                  <a:lnTo>
                    <a:pt x="234388" y="38402"/>
                  </a:lnTo>
                  <a:lnTo>
                    <a:pt x="231402" y="40535"/>
                  </a:lnTo>
                  <a:lnTo>
                    <a:pt x="229044" y="43216"/>
                  </a:lnTo>
                  <a:lnTo>
                    <a:pt x="225578" y="49669"/>
                  </a:lnTo>
                  <a:lnTo>
                    <a:pt x="224712" y="53177"/>
                  </a:lnTo>
                  <a:lnTo>
                    <a:pt x="224712" y="61123"/>
                  </a:lnTo>
                  <a:lnTo>
                    <a:pt x="266937" y="85340"/>
                  </a:lnTo>
                  <a:lnTo>
                    <a:pt x="271843" y="86965"/>
                  </a:lnTo>
                  <a:lnTo>
                    <a:pt x="276642" y="90111"/>
                  </a:lnTo>
                  <a:lnTo>
                    <a:pt x="278054" y="92674"/>
                  </a:lnTo>
                  <a:lnTo>
                    <a:pt x="278054" y="99552"/>
                  </a:lnTo>
                  <a:lnTo>
                    <a:pt x="276455" y="102715"/>
                  </a:lnTo>
                  <a:lnTo>
                    <a:pt x="270057" y="108099"/>
                  </a:lnTo>
                  <a:lnTo>
                    <a:pt x="265152" y="109447"/>
                  </a:lnTo>
                  <a:lnTo>
                    <a:pt x="287674" y="109447"/>
                  </a:lnTo>
                  <a:lnTo>
                    <a:pt x="291449" y="103727"/>
                  </a:lnTo>
                  <a:lnTo>
                    <a:pt x="292741" y="99552"/>
                  </a:lnTo>
                  <a:lnTo>
                    <a:pt x="292848" y="89500"/>
                  </a:lnTo>
                  <a:lnTo>
                    <a:pt x="291703" y="85392"/>
                  </a:lnTo>
                  <a:lnTo>
                    <a:pt x="251584" y="65924"/>
                  </a:lnTo>
                  <a:lnTo>
                    <a:pt x="247344" y="64697"/>
                  </a:lnTo>
                  <a:lnTo>
                    <a:pt x="245905" y="64164"/>
                  </a:lnTo>
                  <a:lnTo>
                    <a:pt x="243398" y="63150"/>
                  </a:lnTo>
                  <a:lnTo>
                    <a:pt x="241558" y="61871"/>
                  </a:lnTo>
                  <a:lnTo>
                    <a:pt x="240386" y="60325"/>
                  </a:lnTo>
                  <a:lnTo>
                    <a:pt x="239212" y="58830"/>
                  </a:lnTo>
                  <a:lnTo>
                    <a:pt x="238626" y="57151"/>
                  </a:lnTo>
                  <a:lnTo>
                    <a:pt x="238626" y="52350"/>
                  </a:lnTo>
                  <a:lnTo>
                    <a:pt x="240039" y="49790"/>
                  </a:lnTo>
                  <a:lnTo>
                    <a:pt x="245692" y="45417"/>
                  </a:lnTo>
                  <a:lnTo>
                    <a:pt x="250409" y="44323"/>
                  </a:lnTo>
                  <a:lnTo>
                    <a:pt x="285539" y="44323"/>
                  </a:lnTo>
                  <a:lnTo>
                    <a:pt x="282292" y="39881"/>
                  </a:lnTo>
                  <a:lnTo>
                    <a:pt x="278574" y="37283"/>
                  </a:lnTo>
                  <a:lnTo>
                    <a:pt x="268497" y="33442"/>
                  </a:lnTo>
                  <a:lnTo>
                    <a:pt x="262645" y="32481"/>
                  </a:lnTo>
                  <a:close/>
                </a:path>
                <a:path w="663575" h="121919">
                  <a:moveTo>
                    <a:pt x="285539" y="44323"/>
                  </a:moveTo>
                  <a:lnTo>
                    <a:pt x="262620" y="44323"/>
                  </a:lnTo>
                  <a:lnTo>
                    <a:pt x="266952" y="45549"/>
                  </a:lnTo>
                  <a:lnTo>
                    <a:pt x="273082" y="50458"/>
                  </a:lnTo>
                  <a:lnTo>
                    <a:pt x="274935" y="53870"/>
                  </a:lnTo>
                  <a:lnTo>
                    <a:pt x="275575" y="58243"/>
                  </a:lnTo>
                  <a:lnTo>
                    <a:pt x="289650" y="56324"/>
                  </a:lnTo>
                  <a:lnTo>
                    <a:pt x="288745" y="50830"/>
                  </a:lnTo>
                  <a:lnTo>
                    <a:pt x="287090" y="46443"/>
                  </a:lnTo>
                  <a:lnTo>
                    <a:pt x="285539" y="44323"/>
                  </a:lnTo>
                  <a:close/>
                </a:path>
                <a:path w="663575" h="121919">
                  <a:moveTo>
                    <a:pt x="344832" y="32481"/>
                  </a:moveTo>
                  <a:lnTo>
                    <a:pt x="311373" y="50844"/>
                  </a:lnTo>
                  <a:lnTo>
                    <a:pt x="305225" y="76724"/>
                  </a:lnTo>
                  <a:lnTo>
                    <a:pt x="305252" y="78858"/>
                  </a:lnTo>
                  <a:lnTo>
                    <a:pt x="322022" y="114830"/>
                  </a:lnTo>
                  <a:lnTo>
                    <a:pt x="345632" y="121288"/>
                  </a:lnTo>
                  <a:lnTo>
                    <a:pt x="355495" y="121288"/>
                  </a:lnTo>
                  <a:lnTo>
                    <a:pt x="363599" y="118888"/>
                  </a:lnTo>
                  <a:lnTo>
                    <a:pt x="376077" y="109447"/>
                  </a:lnTo>
                  <a:lnTo>
                    <a:pt x="338620" y="109447"/>
                  </a:lnTo>
                  <a:lnTo>
                    <a:pt x="332702" y="106967"/>
                  </a:lnTo>
                  <a:lnTo>
                    <a:pt x="323212" y="97047"/>
                  </a:lnTo>
                  <a:lnTo>
                    <a:pt x="320572" y="89899"/>
                  </a:lnTo>
                  <a:lnTo>
                    <a:pt x="320040" y="80566"/>
                  </a:lnTo>
                  <a:lnTo>
                    <a:pt x="383378" y="80566"/>
                  </a:lnTo>
                  <a:lnTo>
                    <a:pt x="383459" y="76724"/>
                  </a:lnTo>
                  <a:lnTo>
                    <a:pt x="382916" y="68724"/>
                  </a:lnTo>
                  <a:lnTo>
                    <a:pt x="320840" y="68724"/>
                  </a:lnTo>
                  <a:lnTo>
                    <a:pt x="321319" y="61310"/>
                  </a:lnTo>
                  <a:lnTo>
                    <a:pt x="323813" y="55389"/>
                  </a:lnTo>
                  <a:lnTo>
                    <a:pt x="332823" y="46536"/>
                  </a:lnTo>
                  <a:lnTo>
                    <a:pt x="338380" y="44323"/>
                  </a:lnTo>
                  <a:lnTo>
                    <a:pt x="372839" y="44323"/>
                  </a:lnTo>
                  <a:lnTo>
                    <a:pt x="372663" y="44084"/>
                  </a:lnTo>
                  <a:lnTo>
                    <a:pt x="366875" y="39008"/>
                  </a:lnTo>
                  <a:lnTo>
                    <a:pt x="360307" y="35382"/>
                  </a:lnTo>
                  <a:lnTo>
                    <a:pt x="352959" y="33206"/>
                  </a:lnTo>
                  <a:lnTo>
                    <a:pt x="344832" y="32481"/>
                  </a:lnTo>
                  <a:close/>
                </a:path>
                <a:path w="663575" h="121919">
                  <a:moveTo>
                    <a:pt x="368105" y="92006"/>
                  </a:moveTo>
                  <a:lnTo>
                    <a:pt x="365919" y="98087"/>
                  </a:lnTo>
                  <a:lnTo>
                    <a:pt x="362959" y="102514"/>
                  </a:lnTo>
                  <a:lnTo>
                    <a:pt x="355495" y="108060"/>
                  </a:lnTo>
                  <a:lnTo>
                    <a:pt x="350990" y="109447"/>
                  </a:lnTo>
                  <a:lnTo>
                    <a:pt x="376077" y="109447"/>
                  </a:lnTo>
                  <a:lnTo>
                    <a:pt x="376289" y="109287"/>
                  </a:lnTo>
                  <a:lnTo>
                    <a:pt x="380639" y="102514"/>
                  </a:lnTo>
                  <a:lnTo>
                    <a:pt x="382980" y="93846"/>
                  </a:lnTo>
                  <a:lnTo>
                    <a:pt x="368105" y="92006"/>
                  </a:lnTo>
                  <a:close/>
                </a:path>
                <a:path w="663575" h="121919">
                  <a:moveTo>
                    <a:pt x="372839" y="44323"/>
                  </a:moveTo>
                  <a:lnTo>
                    <a:pt x="352296" y="44323"/>
                  </a:lnTo>
                  <a:lnTo>
                    <a:pt x="358241" y="47097"/>
                  </a:lnTo>
                  <a:lnTo>
                    <a:pt x="362825" y="52644"/>
                  </a:lnTo>
                  <a:lnTo>
                    <a:pt x="365812" y="56217"/>
                  </a:lnTo>
                  <a:lnTo>
                    <a:pt x="367625" y="61577"/>
                  </a:lnTo>
                  <a:lnTo>
                    <a:pt x="368265" y="68724"/>
                  </a:lnTo>
                  <a:lnTo>
                    <a:pt x="382916" y="68724"/>
                  </a:lnTo>
                  <a:lnTo>
                    <a:pt x="382784" y="66794"/>
                  </a:lnTo>
                  <a:lnTo>
                    <a:pt x="380760" y="58044"/>
                  </a:lnTo>
                  <a:lnTo>
                    <a:pt x="377386" y="50474"/>
                  </a:lnTo>
                  <a:lnTo>
                    <a:pt x="372839" y="44323"/>
                  </a:lnTo>
                  <a:close/>
                </a:path>
                <a:path w="663575" h="121919">
                  <a:moveTo>
                    <a:pt x="404652" y="34403"/>
                  </a:moveTo>
                  <a:lnTo>
                    <a:pt x="391696" y="34403"/>
                  </a:lnTo>
                  <a:lnTo>
                    <a:pt x="391696" y="119367"/>
                  </a:lnTo>
                  <a:lnTo>
                    <a:pt x="406092" y="119367"/>
                  </a:lnTo>
                  <a:lnTo>
                    <a:pt x="406092" y="68804"/>
                  </a:lnTo>
                  <a:lnTo>
                    <a:pt x="406892" y="63205"/>
                  </a:lnTo>
                  <a:lnTo>
                    <a:pt x="409558" y="54724"/>
                  </a:lnTo>
                  <a:lnTo>
                    <a:pt x="411344" y="52097"/>
                  </a:lnTo>
                  <a:lnTo>
                    <a:pt x="416355" y="48310"/>
                  </a:lnTo>
                  <a:lnTo>
                    <a:pt x="419180" y="47364"/>
                  </a:lnTo>
                  <a:lnTo>
                    <a:pt x="434040" y="47364"/>
                  </a:lnTo>
                  <a:lnTo>
                    <a:pt x="404652" y="47284"/>
                  </a:lnTo>
                  <a:lnTo>
                    <a:pt x="404652" y="34403"/>
                  </a:lnTo>
                  <a:close/>
                </a:path>
                <a:path w="663575" h="121919">
                  <a:moveTo>
                    <a:pt x="434040" y="47364"/>
                  </a:moveTo>
                  <a:lnTo>
                    <a:pt x="425845" y="47364"/>
                  </a:lnTo>
                  <a:lnTo>
                    <a:pt x="429364" y="48403"/>
                  </a:lnTo>
                  <a:lnTo>
                    <a:pt x="432882" y="50483"/>
                  </a:lnTo>
                  <a:lnTo>
                    <a:pt x="434040" y="47364"/>
                  </a:lnTo>
                  <a:close/>
                </a:path>
                <a:path w="663575" h="121919">
                  <a:moveTo>
                    <a:pt x="427898" y="32481"/>
                  </a:moveTo>
                  <a:lnTo>
                    <a:pt x="419687" y="32481"/>
                  </a:lnTo>
                  <a:lnTo>
                    <a:pt x="416607" y="33442"/>
                  </a:lnTo>
                  <a:lnTo>
                    <a:pt x="411010" y="37283"/>
                  </a:lnTo>
                  <a:lnTo>
                    <a:pt x="407957" y="41257"/>
                  </a:lnTo>
                  <a:lnTo>
                    <a:pt x="404652" y="47284"/>
                  </a:lnTo>
                  <a:lnTo>
                    <a:pt x="434070" y="47284"/>
                  </a:lnTo>
                  <a:lnTo>
                    <a:pt x="437842" y="37123"/>
                  </a:lnTo>
                  <a:lnTo>
                    <a:pt x="432829" y="34029"/>
                  </a:lnTo>
                  <a:lnTo>
                    <a:pt x="427898" y="32481"/>
                  </a:lnTo>
                  <a:close/>
                </a:path>
                <a:path w="663575" h="121919">
                  <a:moveTo>
                    <a:pt x="549564" y="32481"/>
                  </a:moveTo>
                  <a:lnTo>
                    <a:pt x="511621" y="63029"/>
                  </a:lnTo>
                  <a:lnTo>
                    <a:pt x="509958" y="76724"/>
                  </a:lnTo>
                  <a:lnTo>
                    <a:pt x="509985" y="78858"/>
                  </a:lnTo>
                  <a:lnTo>
                    <a:pt x="526754" y="114830"/>
                  </a:lnTo>
                  <a:lnTo>
                    <a:pt x="550364" y="121288"/>
                  </a:lnTo>
                  <a:lnTo>
                    <a:pt x="560228" y="121288"/>
                  </a:lnTo>
                  <a:lnTo>
                    <a:pt x="568330" y="118888"/>
                  </a:lnTo>
                  <a:lnTo>
                    <a:pt x="580809" y="109447"/>
                  </a:lnTo>
                  <a:lnTo>
                    <a:pt x="543352" y="109447"/>
                  </a:lnTo>
                  <a:lnTo>
                    <a:pt x="537434" y="106967"/>
                  </a:lnTo>
                  <a:lnTo>
                    <a:pt x="527944" y="97047"/>
                  </a:lnTo>
                  <a:lnTo>
                    <a:pt x="525305" y="89899"/>
                  </a:lnTo>
                  <a:lnTo>
                    <a:pt x="524772" y="80566"/>
                  </a:lnTo>
                  <a:lnTo>
                    <a:pt x="588112" y="80566"/>
                  </a:lnTo>
                  <a:lnTo>
                    <a:pt x="588191" y="76724"/>
                  </a:lnTo>
                  <a:lnTo>
                    <a:pt x="587647" y="68724"/>
                  </a:lnTo>
                  <a:lnTo>
                    <a:pt x="525572" y="68724"/>
                  </a:lnTo>
                  <a:lnTo>
                    <a:pt x="526052" y="61310"/>
                  </a:lnTo>
                  <a:lnTo>
                    <a:pt x="528545" y="55389"/>
                  </a:lnTo>
                  <a:lnTo>
                    <a:pt x="537556" y="46536"/>
                  </a:lnTo>
                  <a:lnTo>
                    <a:pt x="543113" y="44323"/>
                  </a:lnTo>
                  <a:lnTo>
                    <a:pt x="577572" y="44323"/>
                  </a:lnTo>
                  <a:lnTo>
                    <a:pt x="577396" y="44084"/>
                  </a:lnTo>
                  <a:lnTo>
                    <a:pt x="571607" y="39008"/>
                  </a:lnTo>
                  <a:lnTo>
                    <a:pt x="565039" y="35382"/>
                  </a:lnTo>
                  <a:lnTo>
                    <a:pt x="557691" y="33206"/>
                  </a:lnTo>
                  <a:lnTo>
                    <a:pt x="549564" y="32481"/>
                  </a:lnTo>
                  <a:close/>
                </a:path>
                <a:path w="663575" h="121919">
                  <a:moveTo>
                    <a:pt x="459753" y="34403"/>
                  </a:moveTo>
                  <a:lnTo>
                    <a:pt x="444559" y="34403"/>
                  </a:lnTo>
                  <a:lnTo>
                    <a:pt x="476868" y="119367"/>
                  </a:lnTo>
                  <a:lnTo>
                    <a:pt x="490303" y="119367"/>
                  </a:lnTo>
                  <a:lnTo>
                    <a:pt x="496720" y="102407"/>
                  </a:lnTo>
                  <a:lnTo>
                    <a:pt x="483426" y="102407"/>
                  </a:lnTo>
                  <a:lnTo>
                    <a:pt x="481774" y="96486"/>
                  </a:lnTo>
                  <a:lnTo>
                    <a:pt x="479960" y="90779"/>
                  </a:lnTo>
                  <a:lnTo>
                    <a:pt x="459753" y="34403"/>
                  </a:lnTo>
                  <a:close/>
                </a:path>
                <a:path w="663575" h="121919">
                  <a:moveTo>
                    <a:pt x="572836" y="92006"/>
                  </a:moveTo>
                  <a:lnTo>
                    <a:pt x="555722" y="109447"/>
                  </a:lnTo>
                  <a:lnTo>
                    <a:pt x="580809" y="109447"/>
                  </a:lnTo>
                  <a:lnTo>
                    <a:pt x="581020" y="109287"/>
                  </a:lnTo>
                  <a:lnTo>
                    <a:pt x="585366" y="102539"/>
                  </a:lnTo>
                  <a:lnTo>
                    <a:pt x="587712" y="93846"/>
                  </a:lnTo>
                  <a:lnTo>
                    <a:pt x="572836" y="92006"/>
                  </a:lnTo>
                  <a:close/>
                </a:path>
                <a:path w="663575" h="121919">
                  <a:moveTo>
                    <a:pt x="522453" y="34403"/>
                  </a:moveTo>
                  <a:lnTo>
                    <a:pt x="507659" y="34403"/>
                  </a:lnTo>
                  <a:lnTo>
                    <a:pt x="486492" y="92539"/>
                  </a:lnTo>
                  <a:lnTo>
                    <a:pt x="484660" y="98087"/>
                  </a:lnTo>
                  <a:lnTo>
                    <a:pt x="483426" y="102407"/>
                  </a:lnTo>
                  <a:lnTo>
                    <a:pt x="496720" y="102407"/>
                  </a:lnTo>
                  <a:lnTo>
                    <a:pt x="511621" y="63029"/>
                  </a:lnTo>
                  <a:lnTo>
                    <a:pt x="512656" y="58564"/>
                  </a:lnTo>
                  <a:lnTo>
                    <a:pt x="516105" y="50844"/>
                  </a:lnTo>
                  <a:lnTo>
                    <a:pt x="516372" y="50474"/>
                  </a:lnTo>
                  <a:lnTo>
                    <a:pt x="522453" y="34403"/>
                  </a:lnTo>
                  <a:close/>
                </a:path>
                <a:path w="663575" h="121919">
                  <a:moveTo>
                    <a:pt x="577572" y="44323"/>
                  </a:moveTo>
                  <a:lnTo>
                    <a:pt x="557029" y="44323"/>
                  </a:lnTo>
                  <a:lnTo>
                    <a:pt x="562974" y="47097"/>
                  </a:lnTo>
                  <a:lnTo>
                    <a:pt x="567558" y="52644"/>
                  </a:lnTo>
                  <a:lnTo>
                    <a:pt x="570544" y="56217"/>
                  </a:lnTo>
                  <a:lnTo>
                    <a:pt x="572356" y="61577"/>
                  </a:lnTo>
                  <a:lnTo>
                    <a:pt x="572996" y="68724"/>
                  </a:lnTo>
                  <a:lnTo>
                    <a:pt x="587647" y="68724"/>
                  </a:lnTo>
                  <a:lnTo>
                    <a:pt x="587516" y="66794"/>
                  </a:lnTo>
                  <a:lnTo>
                    <a:pt x="585492" y="58044"/>
                  </a:lnTo>
                  <a:lnTo>
                    <a:pt x="582119" y="50474"/>
                  </a:lnTo>
                  <a:lnTo>
                    <a:pt x="577572" y="44323"/>
                  </a:lnTo>
                  <a:close/>
                </a:path>
                <a:path w="663575" h="121919">
                  <a:moveTo>
                    <a:pt x="516364" y="50495"/>
                  </a:moveTo>
                  <a:lnTo>
                    <a:pt x="516105" y="50844"/>
                  </a:lnTo>
                  <a:lnTo>
                    <a:pt x="512656" y="58564"/>
                  </a:lnTo>
                  <a:lnTo>
                    <a:pt x="511621" y="63029"/>
                  </a:lnTo>
                  <a:lnTo>
                    <a:pt x="516364" y="50495"/>
                  </a:lnTo>
                  <a:close/>
                </a:path>
                <a:path w="663575" h="121919">
                  <a:moveTo>
                    <a:pt x="629858" y="34403"/>
                  </a:moveTo>
                  <a:lnTo>
                    <a:pt x="616902" y="34403"/>
                  </a:lnTo>
                  <a:lnTo>
                    <a:pt x="616902" y="119367"/>
                  </a:lnTo>
                  <a:lnTo>
                    <a:pt x="631297" y="119367"/>
                  </a:lnTo>
                  <a:lnTo>
                    <a:pt x="631297" y="68804"/>
                  </a:lnTo>
                  <a:lnTo>
                    <a:pt x="632097" y="63205"/>
                  </a:lnTo>
                  <a:lnTo>
                    <a:pt x="634762" y="54724"/>
                  </a:lnTo>
                  <a:lnTo>
                    <a:pt x="636548" y="52097"/>
                  </a:lnTo>
                  <a:lnTo>
                    <a:pt x="641561" y="48310"/>
                  </a:lnTo>
                  <a:lnTo>
                    <a:pt x="644387" y="47364"/>
                  </a:lnTo>
                  <a:lnTo>
                    <a:pt x="659246" y="47364"/>
                  </a:lnTo>
                  <a:lnTo>
                    <a:pt x="629858" y="47284"/>
                  </a:lnTo>
                  <a:lnTo>
                    <a:pt x="629858" y="34403"/>
                  </a:lnTo>
                  <a:close/>
                </a:path>
                <a:path w="663575" h="121919">
                  <a:moveTo>
                    <a:pt x="659246" y="47364"/>
                  </a:moveTo>
                  <a:lnTo>
                    <a:pt x="651051" y="47364"/>
                  </a:lnTo>
                  <a:lnTo>
                    <a:pt x="654571" y="48403"/>
                  </a:lnTo>
                  <a:lnTo>
                    <a:pt x="658089" y="50483"/>
                  </a:lnTo>
                  <a:lnTo>
                    <a:pt x="659246" y="47364"/>
                  </a:lnTo>
                  <a:close/>
                </a:path>
                <a:path w="663575" h="121919">
                  <a:moveTo>
                    <a:pt x="653104" y="32481"/>
                  </a:moveTo>
                  <a:lnTo>
                    <a:pt x="644892" y="32481"/>
                  </a:lnTo>
                  <a:lnTo>
                    <a:pt x="641814" y="33442"/>
                  </a:lnTo>
                  <a:lnTo>
                    <a:pt x="636216" y="37283"/>
                  </a:lnTo>
                  <a:lnTo>
                    <a:pt x="633163" y="41257"/>
                  </a:lnTo>
                  <a:lnTo>
                    <a:pt x="629858" y="47284"/>
                  </a:lnTo>
                  <a:lnTo>
                    <a:pt x="659276" y="47284"/>
                  </a:lnTo>
                  <a:lnTo>
                    <a:pt x="663047" y="37123"/>
                  </a:lnTo>
                  <a:lnTo>
                    <a:pt x="658036" y="34029"/>
                  </a:lnTo>
                  <a:lnTo>
                    <a:pt x="653104" y="324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70519" y="3469035"/>
              <a:ext cx="3183890" cy="461009"/>
            </a:xfrm>
            <a:custGeom>
              <a:avLst/>
              <a:gdLst/>
              <a:ahLst/>
              <a:cxnLst/>
              <a:rect l="l" t="t" r="r" b="b"/>
              <a:pathLst>
                <a:path w="3183890" h="461010">
                  <a:moveTo>
                    <a:pt x="0" y="0"/>
                  </a:moveTo>
                  <a:lnTo>
                    <a:pt x="3183588" y="0"/>
                  </a:lnTo>
                  <a:lnTo>
                    <a:pt x="3183588" y="460828"/>
                  </a:lnTo>
                  <a:lnTo>
                    <a:pt x="0" y="460828"/>
                  </a:lnTo>
                  <a:lnTo>
                    <a:pt x="0" y="0"/>
                  </a:lnTo>
                  <a:close/>
                </a:path>
                <a:path w="3183890" h="461010">
                  <a:moveTo>
                    <a:pt x="0" y="92165"/>
                  </a:moveTo>
                  <a:lnTo>
                    <a:pt x="3183588" y="92165"/>
                  </a:lnTo>
                  <a:lnTo>
                    <a:pt x="3183588" y="460828"/>
                  </a:lnTo>
                  <a:lnTo>
                    <a:pt x="0" y="460828"/>
                  </a:lnTo>
                  <a:lnTo>
                    <a:pt x="0" y="92165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1229" y="3684087"/>
              <a:ext cx="163785" cy="143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5493" y="3713050"/>
              <a:ext cx="2924793" cy="1538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19526" y="2924606"/>
              <a:ext cx="2023745" cy="519430"/>
            </a:xfrm>
            <a:custGeom>
              <a:avLst/>
              <a:gdLst/>
              <a:ahLst/>
              <a:cxnLst/>
              <a:rect l="l" t="t" r="r" b="b"/>
              <a:pathLst>
                <a:path w="2023745" h="519429">
                  <a:moveTo>
                    <a:pt x="31445" y="393941"/>
                  </a:moveTo>
                  <a:lnTo>
                    <a:pt x="23063" y="393941"/>
                  </a:lnTo>
                  <a:lnTo>
                    <a:pt x="17348" y="402107"/>
                  </a:lnTo>
                  <a:lnTo>
                    <a:pt x="1244" y="441198"/>
                  </a:lnTo>
                  <a:lnTo>
                    <a:pt x="0" y="456412"/>
                  </a:lnTo>
                  <a:lnTo>
                    <a:pt x="406" y="465048"/>
                  </a:lnTo>
                  <a:lnTo>
                    <a:pt x="14122" y="505612"/>
                  </a:lnTo>
                  <a:lnTo>
                    <a:pt x="23063" y="518883"/>
                  </a:lnTo>
                  <a:lnTo>
                    <a:pt x="31445" y="518883"/>
                  </a:lnTo>
                  <a:lnTo>
                    <a:pt x="22936" y="503275"/>
                  </a:lnTo>
                  <a:lnTo>
                    <a:pt x="16865" y="487654"/>
                  </a:lnTo>
                  <a:lnTo>
                    <a:pt x="13233" y="472033"/>
                  </a:lnTo>
                  <a:lnTo>
                    <a:pt x="12014" y="456412"/>
                  </a:lnTo>
                  <a:lnTo>
                    <a:pt x="12014" y="448221"/>
                  </a:lnTo>
                  <a:lnTo>
                    <a:pt x="22733" y="409384"/>
                  </a:lnTo>
                  <a:lnTo>
                    <a:pt x="26200" y="402958"/>
                  </a:lnTo>
                  <a:lnTo>
                    <a:pt x="31445" y="393941"/>
                  </a:lnTo>
                  <a:close/>
                </a:path>
                <a:path w="2023745" h="519429">
                  <a:moveTo>
                    <a:pt x="74472" y="395109"/>
                  </a:moveTo>
                  <a:lnTo>
                    <a:pt x="70485" y="394335"/>
                  </a:lnTo>
                  <a:lnTo>
                    <a:pt x="66840" y="393941"/>
                  </a:lnTo>
                  <a:lnTo>
                    <a:pt x="58445" y="393941"/>
                  </a:lnTo>
                  <a:lnTo>
                    <a:pt x="44450" y="409841"/>
                  </a:lnTo>
                  <a:lnTo>
                    <a:pt x="44450" y="421830"/>
                  </a:lnTo>
                  <a:lnTo>
                    <a:pt x="34112" y="421830"/>
                  </a:lnTo>
                  <a:lnTo>
                    <a:pt x="34112" y="430923"/>
                  </a:lnTo>
                  <a:lnTo>
                    <a:pt x="44450" y="430923"/>
                  </a:lnTo>
                  <a:lnTo>
                    <a:pt x="44450" y="490855"/>
                  </a:lnTo>
                  <a:lnTo>
                    <a:pt x="56083" y="490855"/>
                  </a:lnTo>
                  <a:lnTo>
                    <a:pt x="56083" y="430923"/>
                  </a:lnTo>
                  <a:lnTo>
                    <a:pt x="69532" y="430923"/>
                  </a:lnTo>
                  <a:lnTo>
                    <a:pt x="69532" y="421830"/>
                  </a:lnTo>
                  <a:lnTo>
                    <a:pt x="56083" y="421830"/>
                  </a:lnTo>
                  <a:lnTo>
                    <a:pt x="56083" y="411289"/>
                  </a:lnTo>
                  <a:lnTo>
                    <a:pt x="56819" y="408457"/>
                  </a:lnTo>
                  <a:lnTo>
                    <a:pt x="59766" y="405422"/>
                  </a:lnTo>
                  <a:lnTo>
                    <a:pt x="62268" y="404660"/>
                  </a:lnTo>
                  <a:lnTo>
                    <a:pt x="67995" y="404660"/>
                  </a:lnTo>
                  <a:lnTo>
                    <a:pt x="70281" y="404876"/>
                  </a:lnTo>
                  <a:lnTo>
                    <a:pt x="72707" y="405320"/>
                  </a:lnTo>
                  <a:lnTo>
                    <a:pt x="72821" y="404660"/>
                  </a:lnTo>
                  <a:lnTo>
                    <a:pt x="74472" y="395109"/>
                  </a:lnTo>
                  <a:close/>
                </a:path>
                <a:path w="2023745" h="519429">
                  <a:moveTo>
                    <a:pt x="109728" y="424040"/>
                  </a:moveTo>
                  <a:lnTo>
                    <a:pt x="105651" y="421525"/>
                  </a:lnTo>
                  <a:lnTo>
                    <a:pt x="101650" y="420268"/>
                  </a:lnTo>
                  <a:lnTo>
                    <a:pt x="94970" y="420268"/>
                  </a:lnTo>
                  <a:lnTo>
                    <a:pt x="92468" y="421043"/>
                  </a:lnTo>
                  <a:lnTo>
                    <a:pt x="87922" y="424167"/>
                  </a:lnTo>
                  <a:lnTo>
                    <a:pt x="85445" y="427393"/>
                  </a:lnTo>
                  <a:lnTo>
                    <a:pt x="82765" y="432295"/>
                  </a:lnTo>
                  <a:lnTo>
                    <a:pt x="82765" y="421830"/>
                  </a:lnTo>
                  <a:lnTo>
                    <a:pt x="72237" y="421830"/>
                  </a:lnTo>
                  <a:lnTo>
                    <a:pt x="72237" y="490855"/>
                  </a:lnTo>
                  <a:lnTo>
                    <a:pt x="83934" y="490855"/>
                  </a:lnTo>
                  <a:lnTo>
                    <a:pt x="83934" y="449783"/>
                  </a:lnTo>
                  <a:lnTo>
                    <a:pt x="84582" y="445223"/>
                  </a:lnTo>
                  <a:lnTo>
                    <a:pt x="86741" y="438340"/>
                  </a:lnTo>
                  <a:lnTo>
                    <a:pt x="88201" y="436206"/>
                  </a:lnTo>
                  <a:lnTo>
                    <a:pt x="92265" y="433120"/>
                  </a:lnTo>
                  <a:lnTo>
                    <a:pt x="94564" y="432358"/>
                  </a:lnTo>
                  <a:lnTo>
                    <a:pt x="99974" y="432358"/>
                  </a:lnTo>
                  <a:lnTo>
                    <a:pt x="102831" y="433197"/>
                  </a:lnTo>
                  <a:lnTo>
                    <a:pt x="105702" y="434898"/>
                  </a:lnTo>
                  <a:lnTo>
                    <a:pt x="106641" y="432358"/>
                  </a:lnTo>
                  <a:lnTo>
                    <a:pt x="109728" y="424040"/>
                  </a:lnTo>
                  <a:close/>
                </a:path>
                <a:path w="2023745" h="519429">
                  <a:moveTo>
                    <a:pt x="173609" y="455371"/>
                  </a:moveTo>
                  <a:lnTo>
                    <a:pt x="161582" y="426504"/>
                  </a:lnTo>
                  <a:lnTo>
                    <a:pt x="161582" y="447382"/>
                  </a:lnTo>
                  <a:lnTo>
                    <a:pt x="161544" y="465188"/>
                  </a:lnTo>
                  <a:lnTo>
                    <a:pt x="159664" y="471754"/>
                  </a:lnTo>
                  <a:lnTo>
                    <a:pt x="151930" y="480606"/>
                  </a:lnTo>
                  <a:lnTo>
                    <a:pt x="147116" y="482803"/>
                  </a:lnTo>
                  <a:lnTo>
                    <a:pt x="135470" y="482803"/>
                  </a:lnTo>
                  <a:lnTo>
                    <a:pt x="130606" y="480593"/>
                  </a:lnTo>
                  <a:lnTo>
                    <a:pt x="122910" y="471805"/>
                  </a:lnTo>
                  <a:lnTo>
                    <a:pt x="120980" y="465188"/>
                  </a:lnTo>
                  <a:lnTo>
                    <a:pt x="121018" y="447382"/>
                  </a:lnTo>
                  <a:lnTo>
                    <a:pt x="122910" y="440893"/>
                  </a:lnTo>
                  <a:lnTo>
                    <a:pt x="130619" y="432142"/>
                  </a:lnTo>
                  <a:lnTo>
                    <a:pt x="135470" y="429945"/>
                  </a:lnTo>
                  <a:lnTo>
                    <a:pt x="147078" y="429945"/>
                  </a:lnTo>
                  <a:lnTo>
                    <a:pt x="151892" y="432155"/>
                  </a:lnTo>
                  <a:lnTo>
                    <a:pt x="159651" y="440944"/>
                  </a:lnTo>
                  <a:lnTo>
                    <a:pt x="161582" y="447382"/>
                  </a:lnTo>
                  <a:lnTo>
                    <a:pt x="161582" y="426504"/>
                  </a:lnTo>
                  <a:lnTo>
                    <a:pt x="158559" y="423379"/>
                  </a:lnTo>
                  <a:lnTo>
                    <a:pt x="150799" y="420268"/>
                  </a:lnTo>
                  <a:lnTo>
                    <a:pt x="132778" y="420268"/>
                  </a:lnTo>
                  <a:lnTo>
                    <a:pt x="108953" y="456349"/>
                  </a:lnTo>
                  <a:lnTo>
                    <a:pt x="109486" y="464248"/>
                  </a:lnTo>
                  <a:lnTo>
                    <a:pt x="131648" y="492417"/>
                  </a:lnTo>
                  <a:lnTo>
                    <a:pt x="147332" y="492417"/>
                  </a:lnTo>
                  <a:lnTo>
                    <a:pt x="152895" y="491007"/>
                  </a:lnTo>
                  <a:lnTo>
                    <a:pt x="163068" y="485381"/>
                  </a:lnTo>
                  <a:lnTo>
                    <a:pt x="165595" y="482803"/>
                  </a:lnTo>
                  <a:lnTo>
                    <a:pt x="166954" y="481418"/>
                  </a:lnTo>
                  <a:lnTo>
                    <a:pt x="172275" y="471246"/>
                  </a:lnTo>
                  <a:lnTo>
                    <a:pt x="173545" y="464578"/>
                  </a:lnTo>
                  <a:lnTo>
                    <a:pt x="173609" y="455371"/>
                  </a:lnTo>
                  <a:close/>
                </a:path>
                <a:path w="2023745" h="519429">
                  <a:moveTo>
                    <a:pt x="278472" y="490855"/>
                  </a:moveTo>
                  <a:lnTo>
                    <a:pt x="278345" y="435203"/>
                  </a:lnTo>
                  <a:lnTo>
                    <a:pt x="276834" y="430403"/>
                  </a:lnTo>
                  <a:lnTo>
                    <a:pt x="276631" y="429742"/>
                  </a:lnTo>
                  <a:lnTo>
                    <a:pt x="269265" y="422160"/>
                  </a:lnTo>
                  <a:lnTo>
                    <a:pt x="263994" y="420268"/>
                  </a:lnTo>
                  <a:lnTo>
                    <a:pt x="248412" y="420268"/>
                  </a:lnTo>
                  <a:lnTo>
                    <a:pt x="241300" y="424294"/>
                  </a:lnTo>
                  <a:lnTo>
                    <a:pt x="235839" y="432358"/>
                  </a:lnTo>
                  <a:lnTo>
                    <a:pt x="235153" y="430403"/>
                  </a:lnTo>
                  <a:lnTo>
                    <a:pt x="234505" y="428548"/>
                  </a:lnTo>
                  <a:lnTo>
                    <a:pt x="232194" y="425577"/>
                  </a:lnTo>
                  <a:lnTo>
                    <a:pt x="225653" y="421322"/>
                  </a:lnTo>
                  <a:lnTo>
                    <a:pt x="221462" y="420268"/>
                  </a:lnTo>
                  <a:lnTo>
                    <a:pt x="211759" y="420268"/>
                  </a:lnTo>
                  <a:lnTo>
                    <a:pt x="207670" y="421297"/>
                  </a:lnTo>
                  <a:lnTo>
                    <a:pt x="200469" y="425411"/>
                  </a:lnTo>
                  <a:lnTo>
                    <a:pt x="197599" y="428129"/>
                  </a:lnTo>
                  <a:lnTo>
                    <a:pt x="195427" y="431507"/>
                  </a:lnTo>
                  <a:lnTo>
                    <a:pt x="195427" y="421830"/>
                  </a:lnTo>
                  <a:lnTo>
                    <a:pt x="184962" y="421830"/>
                  </a:lnTo>
                  <a:lnTo>
                    <a:pt x="184962" y="490855"/>
                  </a:lnTo>
                  <a:lnTo>
                    <a:pt x="196659" y="490855"/>
                  </a:lnTo>
                  <a:lnTo>
                    <a:pt x="196659" y="448754"/>
                  </a:lnTo>
                  <a:lnTo>
                    <a:pt x="197294" y="443953"/>
                  </a:lnTo>
                  <a:lnTo>
                    <a:pt x="210464" y="430403"/>
                  </a:lnTo>
                  <a:lnTo>
                    <a:pt x="218084" y="430403"/>
                  </a:lnTo>
                  <a:lnTo>
                    <a:pt x="221195" y="431711"/>
                  </a:lnTo>
                  <a:lnTo>
                    <a:pt x="225018" y="436905"/>
                  </a:lnTo>
                  <a:lnTo>
                    <a:pt x="225971" y="440804"/>
                  </a:lnTo>
                  <a:lnTo>
                    <a:pt x="225971" y="490855"/>
                  </a:lnTo>
                  <a:lnTo>
                    <a:pt x="237667" y="490855"/>
                  </a:lnTo>
                  <a:lnTo>
                    <a:pt x="237667" y="443649"/>
                  </a:lnTo>
                  <a:lnTo>
                    <a:pt x="239268" y="438480"/>
                  </a:lnTo>
                  <a:lnTo>
                    <a:pt x="245338" y="432358"/>
                  </a:lnTo>
                  <a:lnTo>
                    <a:pt x="245681" y="432015"/>
                  </a:lnTo>
                  <a:lnTo>
                    <a:pt x="249707" y="430403"/>
                  </a:lnTo>
                  <a:lnTo>
                    <a:pt x="257238" y="430403"/>
                  </a:lnTo>
                  <a:lnTo>
                    <a:pt x="266839" y="442696"/>
                  </a:lnTo>
                  <a:lnTo>
                    <a:pt x="266839" y="490855"/>
                  </a:lnTo>
                  <a:lnTo>
                    <a:pt x="278472" y="490855"/>
                  </a:lnTo>
                  <a:close/>
                </a:path>
                <a:path w="2023745" h="519429">
                  <a:moveTo>
                    <a:pt x="427164" y="490728"/>
                  </a:moveTo>
                  <a:lnTo>
                    <a:pt x="425551" y="480847"/>
                  </a:lnTo>
                  <a:lnTo>
                    <a:pt x="425475" y="480390"/>
                  </a:lnTo>
                  <a:lnTo>
                    <a:pt x="423354" y="480695"/>
                  </a:lnTo>
                  <a:lnTo>
                    <a:pt x="421640" y="480847"/>
                  </a:lnTo>
                  <a:lnTo>
                    <a:pt x="418604" y="480847"/>
                  </a:lnTo>
                  <a:lnTo>
                    <a:pt x="417271" y="480568"/>
                  </a:lnTo>
                  <a:lnTo>
                    <a:pt x="413715" y="430923"/>
                  </a:lnTo>
                  <a:lnTo>
                    <a:pt x="425475" y="430923"/>
                  </a:lnTo>
                  <a:lnTo>
                    <a:pt x="425475" y="421830"/>
                  </a:lnTo>
                  <a:lnTo>
                    <a:pt x="413715" y="421830"/>
                  </a:lnTo>
                  <a:lnTo>
                    <a:pt x="413715" y="397713"/>
                  </a:lnTo>
                  <a:lnTo>
                    <a:pt x="402082" y="404736"/>
                  </a:lnTo>
                  <a:lnTo>
                    <a:pt x="402082" y="421830"/>
                  </a:lnTo>
                  <a:lnTo>
                    <a:pt x="394208" y="421830"/>
                  </a:lnTo>
                  <a:lnTo>
                    <a:pt x="393496" y="421830"/>
                  </a:lnTo>
                  <a:lnTo>
                    <a:pt x="382511" y="421830"/>
                  </a:lnTo>
                  <a:lnTo>
                    <a:pt x="382511" y="464705"/>
                  </a:lnTo>
                  <a:lnTo>
                    <a:pt x="381863" y="469201"/>
                  </a:lnTo>
                  <a:lnTo>
                    <a:pt x="379310" y="475399"/>
                  </a:lnTo>
                  <a:lnTo>
                    <a:pt x="377139" y="477850"/>
                  </a:lnTo>
                  <a:lnTo>
                    <a:pt x="370979" y="481444"/>
                  </a:lnTo>
                  <a:lnTo>
                    <a:pt x="367690" y="482346"/>
                  </a:lnTo>
                  <a:lnTo>
                    <a:pt x="360667" y="482346"/>
                  </a:lnTo>
                  <a:lnTo>
                    <a:pt x="349948" y="466229"/>
                  </a:lnTo>
                  <a:lnTo>
                    <a:pt x="349948" y="421830"/>
                  </a:lnTo>
                  <a:lnTo>
                    <a:pt x="338251" y="421830"/>
                  </a:lnTo>
                  <a:lnTo>
                    <a:pt x="338302" y="470344"/>
                  </a:lnTo>
                  <a:lnTo>
                    <a:pt x="357771" y="492417"/>
                  </a:lnTo>
                  <a:lnTo>
                    <a:pt x="371068" y="492417"/>
                  </a:lnTo>
                  <a:lnTo>
                    <a:pt x="378371" y="488518"/>
                  </a:lnTo>
                  <a:lnTo>
                    <a:pt x="382625" y="482346"/>
                  </a:lnTo>
                  <a:lnTo>
                    <a:pt x="383743" y="480720"/>
                  </a:lnTo>
                  <a:lnTo>
                    <a:pt x="383743" y="490855"/>
                  </a:lnTo>
                  <a:lnTo>
                    <a:pt x="394208" y="490855"/>
                  </a:lnTo>
                  <a:lnTo>
                    <a:pt x="394208" y="480720"/>
                  </a:lnTo>
                  <a:lnTo>
                    <a:pt x="394208" y="430923"/>
                  </a:lnTo>
                  <a:lnTo>
                    <a:pt x="402082" y="430923"/>
                  </a:lnTo>
                  <a:lnTo>
                    <a:pt x="402183" y="478688"/>
                  </a:lnTo>
                  <a:lnTo>
                    <a:pt x="402475" y="481444"/>
                  </a:lnTo>
                  <a:lnTo>
                    <a:pt x="414083" y="491769"/>
                  </a:lnTo>
                  <a:lnTo>
                    <a:pt x="420928" y="491769"/>
                  </a:lnTo>
                  <a:lnTo>
                    <a:pt x="423862" y="491426"/>
                  </a:lnTo>
                  <a:lnTo>
                    <a:pt x="427164" y="490728"/>
                  </a:lnTo>
                  <a:close/>
                </a:path>
                <a:path w="2023745" h="519429">
                  <a:moveTo>
                    <a:pt x="452640" y="421830"/>
                  </a:moveTo>
                  <a:lnTo>
                    <a:pt x="440944" y="421830"/>
                  </a:lnTo>
                  <a:lnTo>
                    <a:pt x="440944" y="490855"/>
                  </a:lnTo>
                  <a:lnTo>
                    <a:pt x="452640" y="490855"/>
                  </a:lnTo>
                  <a:lnTo>
                    <a:pt x="452640" y="421830"/>
                  </a:lnTo>
                  <a:close/>
                </a:path>
                <a:path w="2023745" h="519429">
                  <a:moveTo>
                    <a:pt x="452640" y="395566"/>
                  </a:moveTo>
                  <a:lnTo>
                    <a:pt x="440944" y="395566"/>
                  </a:lnTo>
                  <a:lnTo>
                    <a:pt x="440944" y="409016"/>
                  </a:lnTo>
                  <a:lnTo>
                    <a:pt x="452640" y="409016"/>
                  </a:lnTo>
                  <a:lnTo>
                    <a:pt x="452640" y="395566"/>
                  </a:lnTo>
                  <a:close/>
                </a:path>
                <a:path w="2023745" h="519429">
                  <a:moveTo>
                    <a:pt x="493268" y="395566"/>
                  </a:moveTo>
                  <a:lnTo>
                    <a:pt x="481571" y="395566"/>
                  </a:lnTo>
                  <a:lnTo>
                    <a:pt x="481571" y="490855"/>
                  </a:lnTo>
                  <a:lnTo>
                    <a:pt x="493268" y="490855"/>
                  </a:lnTo>
                  <a:lnTo>
                    <a:pt x="493268" y="395566"/>
                  </a:lnTo>
                  <a:close/>
                </a:path>
                <a:path w="2023745" h="519429">
                  <a:moveTo>
                    <a:pt x="533031" y="456349"/>
                  </a:moveTo>
                  <a:lnTo>
                    <a:pt x="524713" y="418490"/>
                  </a:lnTo>
                  <a:lnTo>
                    <a:pt x="509968" y="393941"/>
                  </a:lnTo>
                  <a:lnTo>
                    <a:pt x="501586" y="393941"/>
                  </a:lnTo>
                  <a:lnTo>
                    <a:pt x="506869" y="403034"/>
                  </a:lnTo>
                  <a:lnTo>
                    <a:pt x="510362" y="409536"/>
                  </a:lnTo>
                  <a:lnTo>
                    <a:pt x="512051" y="413435"/>
                  </a:lnTo>
                  <a:lnTo>
                    <a:pt x="514692" y="419417"/>
                  </a:lnTo>
                  <a:lnTo>
                    <a:pt x="516750" y="425665"/>
                  </a:lnTo>
                  <a:lnTo>
                    <a:pt x="518223" y="432168"/>
                  </a:lnTo>
                  <a:lnTo>
                    <a:pt x="520077" y="440182"/>
                  </a:lnTo>
                  <a:lnTo>
                    <a:pt x="521017" y="448259"/>
                  </a:lnTo>
                  <a:lnTo>
                    <a:pt x="521017" y="456412"/>
                  </a:lnTo>
                  <a:lnTo>
                    <a:pt x="519798" y="472033"/>
                  </a:lnTo>
                  <a:lnTo>
                    <a:pt x="516153" y="487654"/>
                  </a:lnTo>
                  <a:lnTo>
                    <a:pt x="510082" y="503275"/>
                  </a:lnTo>
                  <a:lnTo>
                    <a:pt x="501586" y="518883"/>
                  </a:lnTo>
                  <a:lnTo>
                    <a:pt x="509968" y="518883"/>
                  </a:lnTo>
                  <a:lnTo>
                    <a:pt x="529247" y="482015"/>
                  </a:lnTo>
                  <a:lnTo>
                    <a:pt x="532612" y="465048"/>
                  </a:lnTo>
                  <a:lnTo>
                    <a:pt x="533031" y="456349"/>
                  </a:lnTo>
                  <a:close/>
                </a:path>
                <a:path w="2023745" h="519429">
                  <a:moveTo>
                    <a:pt x="1143152" y="21767"/>
                  </a:moveTo>
                  <a:lnTo>
                    <a:pt x="1065504" y="54559"/>
                  </a:lnTo>
                  <a:lnTo>
                    <a:pt x="1065504" y="68008"/>
                  </a:lnTo>
                  <a:lnTo>
                    <a:pt x="1143152" y="101206"/>
                  </a:lnTo>
                  <a:lnTo>
                    <a:pt x="1143152" y="86880"/>
                  </a:lnTo>
                  <a:lnTo>
                    <a:pt x="1081570" y="61366"/>
                  </a:lnTo>
                  <a:lnTo>
                    <a:pt x="1143152" y="36080"/>
                  </a:lnTo>
                  <a:lnTo>
                    <a:pt x="1143152" y="21767"/>
                  </a:lnTo>
                  <a:close/>
                </a:path>
                <a:path w="2023745" h="519429">
                  <a:moveTo>
                    <a:pt x="1235278" y="21767"/>
                  </a:moveTo>
                  <a:lnTo>
                    <a:pt x="1157630" y="54559"/>
                  </a:lnTo>
                  <a:lnTo>
                    <a:pt x="1157630" y="68008"/>
                  </a:lnTo>
                  <a:lnTo>
                    <a:pt x="1235278" y="101206"/>
                  </a:lnTo>
                  <a:lnTo>
                    <a:pt x="1235278" y="86880"/>
                  </a:lnTo>
                  <a:lnTo>
                    <a:pt x="1173708" y="61366"/>
                  </a:lnTo>
                  <a:lnTo>
                    <a:pt x="1235278" y="36080"/>
                  </a:lnTo>
                  <a:lnTo>
                    <a:pt x="1235278" y="21767"/>
                  </a:lnTo>
                  <a:close/>
                </a:path>
                <a:path w="2023745" h="519429">
                  <a:moveTo>
                    <a:pt x="1271587" y="1993"/>
                  </a:moveTo>
                  <a:lnTo>
                    <a:pt x="1256080" y="1993"/>
                  </a:lnTo>
                  <a:lnTo>
                    <a:pt x="1256080" y="119291"/>
                  </a:lnTo>
                  <a:lnTo>
                    <a:pt x="1271587" y="119291"/>
                  </a:lnTo>
                  <a:lnTo>
                    <a:pt x="1271587" y="1993"/>
                  </a:lnTo>
                  <a:close/>
                </a:path>
                <a:path w="2023745" h="519429">
                  <a:moveTo>
                    <a:pt x="1351330" y="60375"/>
                  </a:moveTo>
                  <a:lnTo>
                    <a:pt x="1351064" y="55714"/>
                  </a:lnTo>
                  <a:lnTo>
                    <a:pt x="1349679" y="48933"/>
                  </a:lnTo>
                  <a:lnTo>
                    <a:pt x="1348181" y="45389"/>
                  </a:lnTo>
                  <a:lnTo>
                    <a:pt x="1347812" y="44881"/>
                  </a:lnTo>
                  <a:lnTo>
                    <a:pt x="1343914" y="39420"/>
                  </a:lnTo>
                  <a:lnTo>
                    <a:pt x="1340700" y="37007"/>
                  </a:lnTo>
                  <a:lnTo>
                    <a:pt x="1332115" y="33324"/>
                  </a:lnTo>
                  <a:lnTo>
                    <a:pt x="1327416" y="32397"/>
                  </a:lnTo>
                  <a:lnTo>
                    <a:pt x="1322298" y="32397"/>
                  </a:lnTo>
                  <a:lnTo>
                    <a:pt x="1313980" y="33274"/>
                  </a:lnTo>
                  <a:lnTo>
                    <a:pt x="1306703" y="35902"/>
                  </a:lnTo>
                  <a:lnTo>
                    <a:pt x="1300467" y="40284"/>
                  </a:lnTo>
                  <a:lnTo>
                    <a:pt x="1295260" y="46405"/>
                  </a:lnTo>
                  <a:lnTo>
                    <a:pt x="1295260" y="34328"/>
                  </a:lnTo>
                  <a:lnTo>
                    <a:pt x="1282306" y="34328"/>
                  </a:lnTo>
                  <a:lnTo>
                    <a:pt x="1282306" y="119291"/>
                  </a:lnTo>
                  <a:lnTo>
                    <a:pt x="1296708" y="119291"/>
                  </a:lnTo>
                  <a:lnTo>
                    <a:pt x="1296784" y="61734"/>
                  </a:lnTo>
                  <a:lnTo>
                    <a:pt x="1298930" y="54622"/>
                  </a:lnTo>
                  <a:lnTo>
                    <a:pt x="1307833" y="46824"/>
                  </a:lnTo>
                  <a:lnTo>
                    <a:pt x="1309001" y="46405"/>
                  </a:lnTo>
                  <a:lnTo>
                    <a:pt x="1313129" y="44881"/>
                  </a:lnTo>
                  <a:lnTo>
                    <a:pt x="1323098" y="44881"/>
                  </a:lnTo>
                  <a:lnTo>
                    <a:pt x="1326438" y="45745"/>
                  </a:lnTo>
                  <a:lnTo>
                    <a:pt x="1332141" y="49212"/>
                  </a:lnTo>
                  <a:lnTo>
                    <a:pt x="1334135" y="51536"/>
                  </a:lnTo>
                  <a:lnTo>
                    <a:pt x="1336370" y="57353"/>
                  </a:lnTo>
                  <a:lnTo>
                    <a:pt x="1336929" y="61734"/>
                  </a:lnTo>
                  <a:lnTo>
                    <a:pt x="1336929" y="119291"/>
                  </a:lnTo>
                  <a:lnTo>
                    <a:pt x="1351330" y="119291"/>
                  </a:lnTo>
                  <a:lnTo>
                    <a:pt x="1351330" y="60375"/>
                  </a:lnTo>
                  <a:close/>
                </a:path>
                <a:path w="2023745" h="519429">
                  <a:moveTo>
                    <a:pt x="1397711" y="119126"/>
                  </a:moveTo>
                  <a:lnTo>
                    <a:pt x="1395717" y="106972"/>
                  </a:lnTo>
                  <a:lnTo>
                    <a:pt x="1395628" y="106400"/>
                  </a:lnTo>
                  <a:lnTo>
                    <a:pt x="1393024" y="106781"/>
                  </a:lnTo>
                  <a:lnTo>
                    <a:pt x="1390916" y="106972"/>
                  </a:lnTo>
                  <a:lnTo>
                    <a:pt x="1387182" y="106972"/>
                  </a:lnTo>
                  <a:lnTo>
                    <a:pt x="1381150" y="99314"/>
                  </a:lnTo>
                  <a:lnTo>
                    <a:pt x="1381150" y="45516"/>
                  </a:lnTo>
                  <a:lnTo>
                    <a:pt x="1395628" y="45516"/>
                  </a:lnTo>
                  <a:lnTo>
                    <a:pt x="1395628" y="34328"/>
                  </a:lnTo>
                  <a:lnTo>
                    <a:pt x="1381150" y="34328"/>
                  </a:lnTo>
                  <a:lnTo>
                    <a:pt x="1381150" y="4635"/>
                  </a:lnTo>
                  <a:lnTo>
                    <a:pt x="1366837" y="13284"/>
                  </a:lnTo>
                  <a:lnTo>
                    <a:pt x="1366837" y="34328"/>
                  </a:lnTo>
                  <a:lnTo>
                    <a:pt x="1356283" y="34328"/>
                  </a:lnTo>
                  <a:lnTo>
                    <a:pt x="1356283" y="45516"/>
                  </a:lnTo>
                  <a:lnTo>
                    <a:pt x="1366837" y="45516"/>
                  </a:lnTo>
                  <a:lnTo>
                    <a:pt x="1366837" y="103047"/>
                  </a:lnTo>
                  <a:lnTo>
                    <a:pt x="1367421" y="108712"/>
                  </a:lnTo>
                  <a:lnTo>
                    <a:pt x="1369771" y="114096"/>
                  </a:lnTo>
                  <a:lnTo>
                    <a:pt x="1371803" y="116281"/>
                  </a:lnTo>
                  <a:lnTo>
                    <a:pt x="1377556" y="119583"/>
                  </a:lnTo>
                  <a:lnTo>
                    <a:pt x="1381607" y="120408"/>
                  </a:lnTo>
                  <a:lnTo>
                    <a:pt x="1390027" y="120408"/>
                  </a:lnTo>
                  <a:lnTo>
                    <a:pt x="1393659" y="119976"/>
                  </a:lnTo>
                  <a:lnTo>
                    <a:pt x="1397711" y="119126"/>
                  </a:lnTo>
                  <a:close/>
                </a:path>
                <a:path w="2023745" h="519429">
                  <a:moveTo>
                    <a:pt x="1478648" y="76644"/>
                  </a:moveTo>
                  <a:lnTo>
                    <a:pt x="1478102" y="68643"/>
                  </a:lnTo>
                  <a:lnTo>
                    <a:pt x="1477975" y="66713"/>
                  </a:lnTo>
                  <a:lnTo>
                    <a:pt x="1475943" y="57962"/>
                  </a:lnTo>
                  <a:lnTo>
                    <a:pt x="1472565" y="50393"/>
                  </a:lnTo>
                  <a:lnTo>
                    <a:pt x="1468031" y="44246"/>
                  </a:lnTo>
                  <a:lnTo>
                    <a:pt x="1467853" y="44005"/>
                  </a:lnTo>
                  <a:lnTo>
                    <a:pt x="1463446" y="40144"/>
                  </a:lnTo>
                  <a:lnTo>
                    <a:pt x="1463446" y="68643"/>
                  </a:lnTo>
                  <a:lnTo>
                    <a:pt x="1416024" y="68643"/>
                  </a:lnTo>
                  <a:lnTo>
                    <a:pt x="1416507" y="61226"/>
                  </a:lnTo>
                  <a:lnTo>
                    <a:pt x="1418996" y="55308"/>
                  </a:lnTo>
                  <a:lnTo>
                    <a:pt x="1428013" y="46456"/>
                  </a:lnTo>
                  <a:lnTo>
                    <a:pt x="1433563" y="44246"/>
                  </a:lnTo>
                  <a:lnTo>
                    <a:pt x="1447482" y="44246"/>
                  </a:lnTo>
                  <a:lnTo>
                    <a:pt x="1453426" y="47015"/>
                  </a:lnTo>
                  <a:lnTo>
                    <a:pt x="1458010" y="52565"/>
                  </a:lnTo>
                  <a:lnTo>
                    <a:pt x="1460995" y="56134"/>
                  </a:lnTo>
                  <a:lnTo>
                    <a:pt x="1462811" y="61493"/>
                  </a:lnTo>
                  <a:lnTo>
                    <a:pt x="1463446" y="68643"/>
                  </a:lnTo>
                  <a:lnTo>
                    <a:pt x="1463446" y="40144"/>
                  </a:lnTo>
                  <a:lnTo>
                    <a:pt x="1462062" y="38925"/>
                  </a:lnTo>
                  <a:lnTo>
                    <a:pt x="1455496" y="35306"/>
                  </a:lnTo>
                  <a:lnTo>
                    <a:pt x="1448142" y="33121"/>
                  </a:lnTo>
                  <a:lnTo>
                    <a:pt x="1440014" y="32397"/>
                  </a:lnTo>
                  <a:lnTo>
                    <a:pt x="1431632" y="33147"/>
                  </a:lnTo>
                  <a:lnTo>
                    <a:pt x="1403108" y="58483"/>
                  </a:lnTo>
                  <a:lnTo>
                    <a:pt x="1400403" y="76644"/>
                  </a:lnTo>
                  <a:lnTo>
                    <a:pt x="1400441" y="78778"/>
                  </a:lnTo>
                  <a:lnTo>
                    <a:pt x="1417205" y="114744"/>
                  </a:lnTo>
                  <a:lnTo>
                    <a:pt x="1440815" y="121208"/>
                  </a:lnTo>
                  <a:lnTo>
                    <a:pt x="1450682" y="121208"/>
                  </a:lnTo>
                  <a:lnTo>
                    <a:pt x="1478165" y="93764"/>
                  </a:lnTo>
                  <a:lnTo>
                    <a:pt x="1463294" y="91922"/>
                  </a:lnTo>
                  <a:lnTo>
                    <a:pt x="1461096" y="98005"/>
                  </a:lnTo>
                  <a:lnTo>
                    <a:pt x="1458150" y="102438"/>
                  </a:lnTo>
                  <a:lnTo>
                    <a:pt x="1450682" y="107975"/>
                  </a:lnTo>
                  <a:lnTo>
                    <a:pt x="1446174" y="109372"/>
                  </a:lnTo>
                  <a:lnTo>
                    <a:pt x="1433804" y="109372"/>
                  </a:lnTo>
                  <a:lnTo>
                    <a:pt x="1427886" y="106883"/>
                  </a:lnTo>
                  <a:lnTo>
                    <a:pt x="1418399" y="96964"/>
                  </a:lnTo>
                  <a:lnTo>
                    <a:pt x="1415757" y="89814"/>
                  </a:lnTo>
                  <a:lnTo>
                    <a:pt x="1415224" y="80479"/>
                  </a:lnTo>
                  <a:lnTo>
                    <a:pt x="1478559" y="80479"/>
                  </a:lnTo>
                  <a:lnTo>
                    <a:pt x="1478648" y="76644"/>
                  </a:lnTo>
                  <a:close/>
                </a:path>
                <a:path w="2023745" h="519429">
                  <a:moveTo>
                    <a:pt x="1588846" y="1435"/>
                  </a:moveTo>
                  <a:lnTo>
                    <a:pt x="1583944" y="482"/>
                  </a:lnTo>
                  <a:lnTo>
                    <a:pt x="1579460" y="0"/>
                  </a:lnTo>
                  <a:lnTo>
                    <a:pt x="1569123" y="0"/>
                  </a:lnTo>
                  <a:lnTo>
                    <a:pt x="1551901" y="19570"/>
                  </a:lnTo>
                  <a:lnTo>
                    <a:pt x="1551901" y="34328"/>
                  </a:lnTo>
                  <a:lnTo>
                    <a:pt x="1539189" y="34328"/>
                  </a:lnTo>
                  <a:lnTo>
                    <a:pt x="1539189" y="34531"/>
                  </a:lnTo>
                  <a:lnTo>
                    <a:pt x="1538249" y="33947"/>
                  </a:lnTo>
                  <a:lnTo>
                    <a:pt x="1533321" y="32397"/>
                  </a:lnTo>
                  <a:lnTo>
                    <a:pt x="1525104" y="32397"/>
                  </a:lnTo>
                  <a:lnTo>
                    <a:pt x="1522031" y="33362"/>
                  </a:lnTo>
                  <a:lnTo>
                    <a:pt x="1516430" y="37198"/>
                  </a:lnTo>
                  <a:lnTo>
                    <a:pt x="1513382" y="41173"/>
                  </a:lnTo>
                  <a:lnTo>
                    <a:pt x="1510068" y="47205"/>
                  </a:lnTo>
                  <a:lnTo>
                    <a:pt x="1510068" y="34328"/>
                  </a:lnTo>
                  <a:lnTo>
                    <a:pt x="1497114" y="34328"/>
                  </a:lnTo>
                  <a:lnTo>
                    <a:pt x="1497114" y="119291"/>
                  </a:lnTo>
                  <a:lnTo>
                    <a:pt x="1511515" y="119291"/>
                  </a:lnTo>
                  <a:lnTo>
                    <a:pt x="1511604" y="68046"/>
                  </a:lnTo>
                  <a:lnTo>
                    <a:pt x="1512316" y="63119"/>
                  </a:lnTo>
                  <a:lnTo>
                    <a:pt x="1514983" y="54648"/>
                  </a:lnTo>
                  <a:lnTo>
                    <a:pt x="1516761" y="52019"/>
                  </a:lnTo>
                  <a:lnTo>
                    <a:pt x="1521777" y="48234"/>
                  </a:lnTo>
                  <a:lnTo>
                    <a:pt x="1524596" y="47282"/>
                  </a:lnTo>
                  <a:lnTo>
                    <a:pt x="1531264" y="47282"/>
                  </a:lnTo>
                  <a:lnTo>
                    <a:pt x="1534782" y="48323"/>
                  </a:lnTo>
                  <a:lnTo>
                    <a:pt x="1538300" y="50406"/>
                  </a:lnTo>
                  <a:lnTo>
                    <a:pt x="1539455" y="47282"/>
                  </a:lnTo>
                  <a:lnTo>
                    <a:pt x="1540116" y="45516"/>
                  </a:lnTo>
                  <a:lnTo>
                    <a:pt x="1551901" y="45516"/>
                  </a:lnTo>
                  <a:lnTo>
                    <a:pt x="1551901" y="119291"/>
                  </a:lnTo>
                  <a:lnTo>
                    <a:pt x="1566214" y="119291"/>
                  </a:lnTo>
                  <a:lnTo>
                    <a:pt x="1566214" y="45516"/>
                  </a:lnTo>
                  <a:lnTo>
                    <a:pt x="1582775" y="45516"/>
                  </a:lnTo>
                  <a:lnTo>
                    <a:pt x="1582775" y="34328"/>
                  </a:lnTo>
                  <a:lnTo>
                    <a:pt x="1566214" y="34328"/>
                  </a:lnTo>
                  <a:lnTo>
                    <a:pt x="1566214" y="21361"/>
                  </a:lnTo>
                  <a:lnTo>
                    <a:pt x="1567116" y="17868"/>
                  </a:lnTo>
                  <a:lnTo>
                    <a:pt x="1570748" y="14135"/>
                  </a:lnTo>
                  <a:lnTo>
                    <a:pt x="1573834" y="13195"/>
                  </a:lnTo>
                  <a:lnTo>
                    <a:pt x="1580870" y="13195"/>
                  </a:lnTo>
                  <a:lnTo>
                    <a:pt x="1583702" y="13462"/>
                  </a:lnTo>
                  <a:lnTo>
                    <a:pt x="1586687" y="13995"/>
                  </a:lnTo>
                  <a:lnTo>
                    <a:pt x="1586826" y="13195"/>
                  </a:lnTo>
                  <a:lnTo>
                    <a:pt x="1588846" y="1435"/>
                  </a:lnTo>
                  <a:close/>
                </a:path>
                <a:path w="2023745" h="519429">
                  <a:moveTo>
                    <a:pt x="1662747" y="119291"/>
                  </a:moveTo>
                  <a:lnTo>
                    <a:pt x="1660931" y="116039"/>
                  </a:lnTo>
                  <a:lnTo>
                    <a:pt x="1659712" y="112636"/>
                  </a:lnTo>
                  <a:lnTo>
                    <a:pt x="1659102" y="109093"/>
                  </a:lnTo>
                  <a:lnTo>
                    <a:pt x="1659077" y="108800"/>
                  </a:lnTo>
                  <a:lnTo>
                    <a:pt x="1658696" y="105498"/>
                  </a:lnTo>
                  <a:lnTo>
                    <a:pt x="1658416" y="100076"/>
                  </a:lnTo>
                  <a:lnTo>
                    <a:pt x="1658264" y="93980"/>
                  </a:lnTo>
                  <a:lnTo>
                    <a:pt x="1658188" y="76644"/>
                  </a:lnTo>
                  <a:lnTo>
                    <a:pt x="1658188" y="58089"/>
                  </a:lnTo>
                  <a:lnTo>
                    <a:pt x="1657946" y="53657"/>
                  </a:lnTo>
                  <a:lnTo>
                    <a:pt x="1632572" y="32397"/>
                  </a:lnTo>
                  <a:lnTo>
                    <a:pt x="1618005" y="32397"/>
                  </a:lnTo>
                  <a:lnTo>
                    <a:pt x="1587004" y="58559"/>
                  </a:lnTo>
                  <a:lnTo>
                    <a:pt x="1601089" y="60490"/>
                  </a:lnTo>
                  <a:lnTo>
                    <a:pt x="1602625" y="54457"/>
                  </a:lnTo>
                  <a:lnTo>
                    <a:pt x="1605013" y="50253"/>
                  </a:lnTo>
                  <a:lnTo>
                    <a:pt x="1611464" y="45504"/>
                  </a:lnTo>
                  <a:lnTo>
                    <a:pt x="1616468" y="44323"/>
                  </a:lnTo>
                  <a:lnTo>
                    <a:pt x="1630489" y="44323"/>
                  </a:lnTo>
                  <a:lnTo>
                    <a:pt x="1635950" y="45948"/>
                  </a:lnTo>
                  <a:lnTo>
                    <a:pt x="1642351" y="51600"/>
                  </a:lnTo>
                  <a:lnTo>
                    <a:pt x="1643710" y="55740"/>
                  </a:lnTo>
                  <a:lnTo>
                    <a:pt x="1643634" y="65366"/>
                  </a:lnTo>
                  <a:lnTo>
                    <a:pt x="1643634" y="76644"/>
                  </a:lnTo>
                  <a:lnTo>
                    <a:pt x="1622539" y="109931"/>
                  </a:lnTo>
                  <a:lnTo>
                    <a:pt x="1611401" y="109931"/>
                  </a:lnTo>
                  <a:lnTo>
                    <a:pt x="1607146" y="108648"/>
                  </a:lnTo>
                  <a:lnTo>
                    <a:pt x="1601330" y="103530"/>
                  </a:lnTo>
                  <a:lnTo>
                    <a:pt x="1599984" y="100545"/>
                  </a:lnTo>
                  <a:lnTo>
                    <a:pt x="1599882" y="93980"/>
                  </a:lnTo>
                  <a:lnTo>
                    <a:pt x="1600555" y="91706"/>
                  </a:lnTo>
                  <a:lnTo>
                    <a:pt x="1630565" y="80594"/>
                  </a:lnTo>
                  <a:lnTo>
                    <a:pt x="1638401" y="78778"/>
                  </a:lnTo>
                  <a:lnTo>
                    <a:pt x="1643634" y="76644"/>
                  </a:lnTo>
                  <a:lnTo>
                    <a:pt x="1643634" y="65366"/>
                  </a:lnTo>
                  <a:lnTo>
                    <a:pt x="1638935" y="66751"/>
                  </a:lnTo>
                  <a:lnTo>
                    <a:pt x="1633093" y="68046"/>
                  </a:lnTo>
                  <a:lnTo>
                    <a:pt x="1626095" y="69240"/>
                  </a:lnTo>
                  <a:lnTo>
                    <a:pt x="1617954" y="70319"/>
                  </a:lnTo>
                  <a:lnTo>
                    <a:pt x="1612252" y="71018"/>
                  </a:lnTo>
                  <a:lnTo>
                    <a:pt x="1607985" y="71742"/>
                  </a:lnTo>
                  <a:lnTo>
                    <a:pt x="1584528" y="92722"/>
                  </a:lnTo>
                  <a:lnTo>
                    <a:pt x="1584528" y="103974"/>
                  </a:lnTo>
                  <a:lnTo>
                    <a:pt x="1587030" y="109804"/>
                  </a:lnTo>
                  <a:lnTo>
                    <a:pt x="1597063" y="118922"/>
                  </a:lnTo>
                  <a:lnTo>
                    <a:pt x="1604225" y="121208"/>
                  </a:lnTo>
                  <a:lnTo>
                    <a:pt x="1619211" y="121208"/>
                  </a:lnTo>
                  <a:lnTo>
                    <a:pt x="1644827" y="108800"/>
                  </a:lnTo>
                  <a:lnTo>
                    <a:pt x="1645259" y="112801"/>
                  </a:lnTo>
                  <a:lnTo>
                    <a:pt x="1646212" y="116306"/>
                  </a:lnTo>
                  <a:lnTo>
                    <a:pt x="1647710" y="119291"/>
                  </a:lnTo>
                  <a:lnTo>
                    <a:pt x="1662747" y="119291"/>
                  </a:lnTo>
                  <a:close/>
                </a:path>
                <a:path w="2023745" h="519429">
                  <a:moveTo>
                    <a:pt x="1751114" y="90004"/>
                  </a:moveTo>
                  <a:lnTo>
                    <a:pt x="1736953" y="88163"/>
                  </a:lnTo>
                  <a:lnTo>
                    <a:pt x="1735950" y="95364"/>
                  </a:lnTo>
                  <a:lnTo>
                    <a:pt x="1733550" y="100698"/>
                  </a:lnTo>
                  <a:lnTo>
                    <a:pt x="1725980" y="107632"/>
                  </a:lnTo>
                  <a:lnTo>
                    <a:pt x="1721256" y="109372"/>
                  </a:lnTo>
                  <a:lnTo>
                    <a:pt x="1708569" y="109372"/>
                  </a:lnTo>
                  <a:lnTo>
                    <a:pt x="1691932" y="76720"/>
                  </a:lnTo>
                  <a:lnTo>
                    <a:pt x="1692363" y="68846"/>
                  </a:lnTo>
                  <a:lnTo>
                    <a:pt x="1709153" y="44246"/>
                  </a:lnTo>
                  <a:lnTo>
                    <a:pt x="1721205" y="44246"/>
                  </a:lnTo>
                  <a:lnTo>
                    <a:pt x="1725295" y="45681"/>
                  </a:lnTo>
                  <a:lnTo>
                    <a:pt x="1732064" y="51447"/>
                  </a:lnTo>
                  <a:lnTo>
                    <a:pt x="1734426" y="55740"/>
                  </a:lnTo>
                  <a:lnTo>
                    <a:pt x="1735759" y="61442"/>
                  </a:lnTo>
                  <a:lnTo>
                    <a:pt x="1749755" y="59283"/>
                  </a:lnTo>
                  <a:lnTo>
                    <a:pt x="1725066" y="32397"/>
                  </a:lnTo>
                  <a:lnTo>
                    <a:pt x="1708543" y="32397"/>
                  </a:lnTo>
                  <a:lnTo>
                    <a:pt x="1678660" y="59918"/>
                  </a:lnTo>
                  <a:lnTo>
                    <a:pt x="1677136" y="67945"/>
                  </a:lnTo>
                  <a:lnTo>
                    <a:pt x="1677136" y="77127"/>
                  </a:lnTo>
                  <a:lnTo>
                    <a:pt x="1693456" y="114795"/>
                  </a:lnTo>
                  <a:lnTo>
                    <a:pt x="1715770" y="121208"/>
                  </a:lnTo>
                  <a:lnTo>
                    <a:pt x="1725041" y="121208"/>
                  </a:lnTo>
                  <a:lnTo>
                    <a:pt x="1751114" y="90004"/>
                  </a:lnTo>
                  <a:close/>
                </a:path>
                <a:path w="2023745" h="519429">
                  <a:moveTo>
                    <a:pt x="1836928" y="76644"/>
                  </a:moveTo>
                  <a:lnTo>
                    <a:pt x="1836381" y="68643"/>
                  </a:lnTo>
                  <a:lnTo>
                    <a:pt x="1836254" y="66713"/>
                  </a:lnTo>
                  <a:lnTo>
                    <a:pt x="1834222" y="57962"/>
                  </a:lnTo>
                  <a:lnTo>
                    <a:pt x="1830857" y="50393"/>
                  </a:lnTo>
                  <a:lnTo>
                    <a:pt x="1826310" y="44246"/>
                  </a:lnTo>
                  <a:lnTo>
                    <a:pt x="1826133" y="44005"/>
                  </a:lnTo>
                  <a:lnTo>
                    <a:pt x="1821726" y="40144"/>
                  </a:lnTo>
                  <a:lnTo>
                    <a:pt x="1821726" y="68643"/>
                  </a:lnTo>
                  <a:lnTo>
                    <a:pt x="1774304" y="68643"/>
                  </a:lnTo>
                  <a:lnTo>
                    <a:pt x="1774786" y="61226"/>
                  </a:lnTo>
                  <a:lnTo>
                    <a:pt x="1777276" y="55308"/>
                  </a:lnTo>
                  <a:lnTo>
                    <a:pt x="1786293" y="46456"/>
                  </a:lnTo>
                  <a:lnTo>
                    <a:pt x="1791843" y="44246"/>
                  </a:lnTo>
                  <a:lnTo>
                    <a:pt x="1805762" y="44246"/>
                  </a:lnTo>
                  <a:lnTo>
                    <a:pt x="1811705" y="47015"/>
                  </a:lnTo>
                  <a:lnTo>
                    <a:pt x="1816290" y="52565"/>
                  </a:lnTo>
                  <a:lnTo>
                    <a:pt x="1819275" y="56134"/>
                  </a:lnTo>
                  <a:lnTo>
                    <a:pt x="1821091" y="61493"/>
                  </a:lnTo>
                  <a:lnTo>
                    <a:pt x="1821726" y="68643"/>
                  </a:lnTo>
                  <a:lnTo>
                    <a:pt x="1821726" y="40144"/>
                  </a:lnTo>
                  <a:lnTo>
                    <a:pt x="1820341" y="38925"/>
                  </a:lnTo>
                  <a:lnTo>
                    <a:pt x="1813775" y="35306"/>
                  </a:lnTo>
                  <a:lnTo>
                    <a:pt x="1806422" y="33121"/>
                  </a:lnTo>
                  <a:lnTo>
                    <a:pt x="1798294" y="32397"/>
                  </a:lnTo>
                  <a:lnTo>
                    <a:pt x="1789912" y="33147"/>
                  </a:lnTo>
                  <a:lnTo>
                    <a:pt x="1761388" y="58483"/>
                  </a:lnTo>
                  <a:lnTo>
                    <a:pt x="1758696" y="76644"/>
                  </a:lnTo>
                  <a:lnTo>
                    <a:pt x="1758721" y="78778"/>
                  </a:lnTo>
                  <a:lnTo>
                    <a:pt x="1775485" y="114744"/>
                  </a:lnTo>
                  <a:lnTo>
                    <a:pt x="1799094" y="121208"/>
                  </a:lnTo>
                  <a:lnTo>
                    <a:pt x="1808962" y="121208"/>
                  </a:lnTo>
                  <a:lnTo>
                    <a:pt x="1836445" y="93764"/>
                  </a:lnTo>
                  <a:lnTo>
                    <a:pt x="1821573" y="91922"/>
                  </a:lnTo>
                  <a:lnTo>
                    <a:pt x="1819389" y="98005"/>
                  </a:lnTo>
                  <a:lnTo>
                    <a:pt x="1816430" y="102438"/>
                  </a:lnTo>
                  <a:lnTo>
                    <a:pt x="1808962" y="107975"/>
                  </a:lnTo>
                  <a:lnTo>
                    <a:pt x="1804454" y="109372"/>
                  </a:lnTo>
                  <a:lnTo>
                    <a:pt x="1792084" y="109372"/>
                  </a:lnTo>
                  <a:lnTo>
                    <a:pt x="1786166" y="106883"/>
                  </a:lnTo>
                  <a:lnTo>
                    <a:pt x="1776679" y="96964"/>
                  </a:lnTo>
                  <a:lnTo>
                    <a:pt x="1774037" y="89814"/>
                  </a:lnTo>
                  <a:lnTo>
                    <a:pt x="1773504" y="80479"/>
                  </a:lnTo>
                  <a:lnTo>
                    <a:pt x="1836851" y="80479"/>
                  </a:lnTo>
                  <a:lnTo>
                    <a:pt x="1836928" y="76644"/>
                  </a:lnTo>
                  <a:close/>
                </a:path>
                <a:path w="2023745" h="519429">
                  <a:moveTo>
                    <a:pt x="1931377" y="54559"/>
                  </a:moveTo>
                  <a:lnTo>
                    <a:pt x="1853717" y="21767"/>
                  </a:lnTo>
                  <a:lnTo>
                    <a:pt x="1853717" y="36080"/>
                  </a:lnTo>
                  <a:lnTo>
                    <a:pt x="1915223" y="61366"/>
                  </a:lnTo>
                  <a:lnTo>
                    <a:pt x="1853717" y="86880"/>
                  </a:lnTo>
                  <a:lnTo>
                    <a:pt x="1853717" y="101206"/>
                  </a:lnTo>
                  <a:lnTo>
                    <a:pt x="1931377" y="68008"/>
                  </a:lnTo>
                  <a:lnTo>
                    <a:pt x="1931377" y="54559"/>
                  </a:lnTo>
                  <a:close/>
                </a:path>
                <a:path w="2023745" h="519429">
                  <a:moveTo>
                    <a:pt x="2023503" y="54559"/>
                  </a:moveTo>
                  <a:lnTo>
                    <a:pt x="1945855" y="21767"/>
                  </a:lnTo>
                  <a:lnTo>
                    <a:pt x="1945855" y="36080"/>
                  </a:lnTo>
                  <a:lnTo>
                    <a:pt x="2007349" y="61366"/>
                  </a:lnTo>
                  <a:lnTo>
                    <a:pt x="1945855" y="86880"/>
                  </a:lnTo>
                  <a:lnTo>
                    <a:pt x="1945855" y="101206"/>
                  </a:lnTo>
                  <a:lnTo>
                    <a:pt x="2023503" y="68008"/>
                  </a:lnTo>
                  <a:lnTo>
                    <a:pt x="2023503" y="54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35798" y="7462880"/>
              <a:ext cx="3183890" cy="870585"/>
            </a:xfrm>
            <a:custGeom>
              <a:avLst/>
              <a:gdLst/>
              <a:ahLst/>
              <a:cxnLst/>
              <a:rect l="l" t="t" r="r" b="b"/>
              <a:pathLst>
                <a:path w="3183890" h="870584">
                  <a:moveTo>
                    <a:pt x="0" y="0"/>
                  </a:moveTo>
                  <a:lnTo>
                    <a:pt x="3183589" y="0"/>
                  </a:lnTo>
                  <a:lnTo>
                    <a:pt x="3183589" y="870454"/>
                  </a:lnTo>
                  <a:lnTo>
                    <a:pt x="0" y="870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335798" y="7462881"/>
              <a:ext cx="3183890" cy="870585"/>
            </a:xfrm>
            <a:custGeom>
              <a:avLst/>
              <a:gdLst/>
              <a:ahLst/>
              <a:cxnLst/>
              <a:rect l="l" t="t" r="r" b="b"/>
              <a:pathLst>
                <a:path w="3183890" h="870584">
                  <a:moveTo>
                    <a:pt x="0" y="0"/>
                  </a:moveTo>
                  <a:lnTo>
                    <a:pt x="3183588" y="0"/>
                  </a:lnTo>
                  <a:lnTo>
                    <a:pt x="3183588" y="870453"/>
                  </a:lnTo>
                  <a:lnTo>
                    <a:pt x="0" y="870453"/>
                  </a:lnTo>
                  <a:lnTo>
                    <a:pt x="0" y="0"/>
                  </a:lnTo>
                  <a:close/>
                </a:path>
              </a:pathLst>
            </a:custGeom>
            <a:ln w="1024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35882" y="7534885"/>
              <a:ext cx="800735" cy="151765"/>
            </a:xfrm>
            <a:custGeom>
              <a:avLst/>
              <a:gdLst/>
              <a:ahLst/>
              <a:cxnLst/>
              <a:rect l="l" t="t" r="r" b="b"/>
              <a:pathLst>
                <a:path w="800735" h="151765">
                  <a:moveTo>
                    <a:pt x="52009" y="0"/>
                  </a:moveTo>
                  <a:lnTo>
                    <a:pt x="0" y="0"/>
                  </a:lnTo>
                  <a:lnTo>
                    <a:pt x="0" y="117287"/>
                  </a:lnTo>
                  <a:lnTo>
                    <a:pt x="15515" y="117287"/>
                  </a:lnTo>
                  <a:lnTo>
                    <a:pt x="15515" y="69603"/>
                  </a:lnTo>
                  <a:lnTo>
                    <a:pt x="45585" y="69603"/>
                  </a:lnTo>
                  <a:lnTo>
                    <a:pt x="82622" y="55763"/>
                  </a:lnTo>
                  <a:lnTo>
                    <a:pt x="15515" y="55763"/>
                  </a:lnTo>
                  <a:lnTo>
                    <a:pt x="15515" y="13840"/>
                  </a:lnTo>
                  <a:lnTo>
                    <a:pt x="83936" y="13840"/>
                  </a:lnTo>
                  <a:lnTo>
                    <a:pt x="83558" y="13067"/>
                  </a:lnTo>
                  <a:lnTo>
                    <a:pt x="80426" y="9293"/>
                  </a:lnTo>
                  <a:lnTo>
                    <a:pt x="72642" y="3906"/>
                  </a:lnTo>
                  <a:lnTo>
                    <a:pt x="67818" y="2080"/>
                  </a:lnTo>
                  <a:lnTo>
                    <a:pt x="62059" y="1120"/>
                  </a:lnTo>
                  <a:lnTo>
                    <a:pt x="57955" y="373"/>
                  </a:lnTo>
                  <a:lnTo>
                    <a:pt x="52009" y="0"/>
                  </a:lnTo>
                  <a:close/>
                </a:path>
                <a:path w="800735" h="151765">
                  <a:moveTo>
                    <a:pt x="83936" y="13840"/>
                  </a:moveTo>
                  <a:lnTo>
                    <a:pt x="52542" y="13840"/>
                  </a:lnTo>
                  <a:lnTo>
                    <a:pt x="57368" y="14187"/>
                  </a:lnTo>
                  <a:lnTo>
                    <a:pt x="59979" y="14880"/>
                  </a:lnTo>
                  <a:lnTo>
                    <a:pt x="64032" y="16000"/>
                  </a:lnTo>
                  <a:lnTo>
                    <a:pt x="67297" y="18307"/>
                  </a:lnTo>
                  <a:lnTo>
                    <a:pt x="72256" y="25294"/>
                  </a:lnTo>
                  <a:lnTo>
                    <a:pt x="73496" y="29494"/>
                  </a:lnTo>
                  <a:lnTo>
                    <a:pt x="73496" y="41175"/>
                  </a:lnTo>
                  <a:lnTo>
                    <a:pt x="71389" y="46428"/>
                  </a:lnTo>
                  <a:lnTo>
                    <a:pt x="62965" y="53896"/>
                  </a:lnTo>
                  <a:lnTo>
                    <a:pt x="55848" y="55763"/>
                  </a:lnTo>
                  <a:lnTo>
                    <a:pt x="82622" y="55763"/>
                  </a:lnTo>
                  <a:lnTo>
                    <a:pt x="84136" y="53775"/>
                  </a:lnTo>
                  <a:lnTo>
                    <a:pt x="87110" y="47732"/>
                  </a:lnTo>
                  <a:lnTo>
                    <a:pt x="88895" y="41114"/>
                  </a:lnTo>
                  <a:lnTo>
                    <a:pt x="89490" y="33921"/>
                  </a:lnTo>
                  <a:lnTo>
                    <a:pt x="89490" y="28107"/>
                  </a:lnTo>
                  <a:lnTo>
                    <a:pt x="88303" y="22774"/>
                  </a:lnTo>
                  <a:lnTo>
                    <a:pt x="83936" y="13840"/>
                  </a:lnTo>
                  <a:close/>
                </a:path>
                <a:path w="800735" h="151765">
                  <a:moveTo>
                    <a:pt x="124839" y="0"/>
                  </a:moveTo>
                  <a:lnTo>
                    <a:pt x="110443" y="0"/>
                  </a:lnTo>
                  <a:lnTo>
                    <a:pt x="110443" y="117287"/>
                  </a:lnTo>
                  <a:lnTo>
                    <a:pt x="124839" y="117287"/>
                  </a:lnTo>
                  <a:lnTo>
                    <a:pt x="124839" y="0"/>
                  </a:lnTo>
                  <a:close/>
                </a:path>
                <a:path w="800735" h="151765">
                  <a:moveTo>
                    <a:pt x="207336" y="42322"/>
                  </a:moveTo>
                  <a:lnTo>
                    <a:pt x="182552" y="42322"/>
                  </a:lnTo>
                  <a:lnTo>
                    <a:pt x="188017" y="43949"/>
                  </a:lnTo>
                  <a:lnTo>
                    <a:pt x="194415" y="49602"/>
                  </a:lnTo>
                  <a:lnTo>
                    <a:pt x="195775" y="53736"/>
                  </a:lnTo>
                  <a:lnTo>
                    <a:pt x="195695" y="63364"/>
                  </a:lnTo>
                  <a:lnTo>
                    <a:pt x="191001" y="64753"/>
                  </a:lnTo>
                  <a:lnTo>
                    <a:pt x="185158" y="66043"/>
                  </a:lnTo>
                  <a:lnTo>
                    <a:pt x="178166" y="67233"/>
                  </a:lnTo>
                  <a:lnTo>
                    <a:pt x="170023" y="68323"/>
                  </a:lnTo>
                  <a:lnTo>
                    <a:pt x="164318" y="69016"/>
                  </a:lnTo>
                  <a:lnTo>
                    <a:pt x="160053" y="69736"/>
                  </a:lnTo>
                  <a:lnTo>
                    <a:pt x="136594" y="90724"/>
                  </a:lnTo>
                  <a:lnTo>
                    <a:pt x="136594" y="101979"/>
                  </a:lnTo>
                  <a:lnTo>
                    <a:pt x="139100" y="107806"/>
                  </a:lnTo>
                  <a:lnTo>
                    <a:pt x="149124" y="116926"/>
                  </a:lnTo>
                  <a:lnTo>
                    <a:pt x="156295" y="119207"/>
                  </a:lnTo>
                  <a:lnTo>
                    <a:pt x="171277" y="119207"/>
                  </a:lnTo>
                  <a:lnTo>
                    <a:pt x="176568" y="118273"/>
                  </a:lnTo>
                  <a:lnTo>
                    <a:pt x="186430" y="114540"/>
                  </a:lnTo>
                  <a:lnTo>
                    <a:pt x="191564" y="111339"/>
                  </a:lnTo>
                  <a:lnTo>
                    <a:pt x="195579" y="107925"/>
                  </a:lnTo>
                  <a:lnTo>
                    <a:pt x="163465" y="107925"/>
                  </a:lnTo>
                  <a:lnTo>
                    <a:pt x="159213" y="106645"/>
                  </a:lnTo>
                  <a:lnTo>
                    <a:pt x="153403" y="101526"/>
                  </a:lnTo>
                  <a:lnTo>
                    <a:pt x="152046" y="98539"/>
                  </a:lnTo>
                  <a:lnTo>
                    <a:pt x="151949" y="91978"/>
                  </a:lnTo>
                  <a:lnTo>
                    <a:pt x="152615" y="89698"/>
                  </a:lnTo>
                  <a:lnTo>
                    <a:pt x="182632" y="78591"/>
                  </a:lnTo>
                  <a:lnTo>
                    <a:pt x="190470" y="76777"/>
                  </a:lnTo>
                  <a:lnTo>
                    <a:pt x="195695" y="74644"/>
                  </a:lnTo>
                  <a:lnTo>
                    <a:pt x="210249" y="74644"/>
                  </a:lnTo>
                  <a:lnTo>
                    <a:pt x="210249" y="56083"/>
                  </a:lnTo>
                  <a:lnTo>
                    <a:pt x="210009" y="51655"/>
                  </a:lnTo>
                  <a:lnTo>
                    <a:pt x="209530" y="49202"/>
                  </a:lnTo>
                  <a:lnTo>
                    <a:pt x="208677" y="45256"/>
                  </a:lnTo>
                  <a:lnTo>
                    <a:pt x="207336" y="42322"/>
                  </a:lnTo>
                  <a:close/>
                </a:path>
                <a:path w="800735" h="151765">
                  <a:moveTo>
                    <a:pt x="211139" y="106807"/>
                  </a:moveTo>
                  <a:lnTo>
                    <a:pt x="196895" y="106807"/>
                  </a:lnTo>
                  <a:lnTo>
                    <a:pt x="197321" y="110806"/>
                  </a:lnTo>
                  <a:lnTo>
                    <a:pt x="198280" y="114300"/>
                  </a:lnTo>
                  <a:lnTo>
                    <a:pt x="199774" y="117287"/>
                  </a:lnTo>
                  <a:lnTo>
                    <a:pt x="214809" y="117287"/>
                  </a:lnTo>
                  <a:lnTo>
                    <a:pt x="212995" y="114033"/>
                  </a:lnTo>
                  <a:lnTo>
                    <a:pt x="211783" y="110633"/>
                  </a:lnTo>
                  <a:lnTo>
                    <a:pt x="211170" y="107086"/>
                  </a:lnTo>
                  <a:lnTo>
                    <a:pt x="211139" y="106807"/>
                  </a:lnTo>
                  <a:close/>
                </a:path>
                <a:path w="800735" h="151765">
                  <a:moveTo>
                    <a:pt x="210249" y="74644"/>
                  </a:moveTo>
                  <a:lnTo>
                    <a:pt x="195695" y="74644"/>
                  </a:lnTo>
                  <a:lnTo>
                    <a:pt x="195590" y="86925"/>
                  </a:lnTo>
                  <a:lnTo>
                    <a:pt x="194922" y="91071"/>
                  </a:lnTo>
                  <a:lnTo>
                    <a:pt x="191349" y="98539"/>
                  </a:lnTo>
                  <a:lnTo>
                    <a:pt x="188177" y="101859"/>
                  </a:lnTo>
                  <a:lnTo>
                    <a:pt x="179541" y="106713"/>
                  </a:lnTo>
                  <a:lnTo>
                    <a:pt x="174609" y="107925"/>
                  </a:lnTo>
                  <a:lnTo>
                    <a:pt x="195579" y="107925"/>
                  </a:lnTo>
                  <a:lnTo>
                    <a:pt x="196895" y="106807"/>
                  </a:lnTo>
                  <a:lnTo>
                    <a:pt x="211139" y="106807"/>
                  </a:lnTo>
                  <a:lnTo>
                    <a:pt x="210767" y="103503"/>
                  </a:lnTo>
                  <a:lnTo>
                    <a:pt x="210480" y="98075"/>
                  </a:lnTo>
                  <a:lnTo>
                    <a:pt x="210335" y="91978"/>
                  </a:lnTo>
                  <a:lnTo>
                    <a:pt x="210249" y="74644"/>
                  </a:lnTo>
                  <a:close/>
                </a:path>
                <a:path w="800735" h="151765">
                  <a:moveTo>
                    <a:pt x="184632" y="30401"/>
                  </a:moveTo>
                  <a:lnTo>
                    <a:pt x="170077" y="30401"/>
                  </a:lnTo>
                  <a:lnTo>
                    <a:pt x="163653" y="31402"/>
                  </a:lnTo>
                  <a:lnTo>
                    <a:pt x="139073" y="56563"/>
                  </a:lnTo>
                  <a:lnTo>
                    <a:pt x="153148" y="58483"/>
                  </a:lnTo>
                  <a:lnTo>
                    <a:pt x="154696" y="52456"/>
                  </a:lnTo>
                  <a:lnTo>
                    <a:pt x="157079" y="48256"/>
                  </a:lnTo>
                  <a:lnTo>
                    <a:pt x="163532" y="43508"/>
                  </a:lnTo>
                  <a:lnTo>
                    <a:pt x="168531" y="42322"/>
                  </a:lnTo>
                  <a:lnTo>
                    <a:pt x="207336" y="42322"/>
                  </a:lnTo>
                  <a:lnTo>
                    <a:pt x="207183" y="41988"/>
                  </a:lnTo>
                  <a:lnTo>
                    <a:pt x="202919" y="36816"/>
                  </a:lnTo>
                  <a:lnTo>
                    <a:pt x="199586" y="34668"/>
                  </a:lnTo>
                  <a:lnTo>
                    <a:pt x="190524" y="31254"/>
                  </a:lnTo>
                  <a:lnTo>
                    <a:pt x="184632" y="30401"/>
                  </a:lnTo>
                  <a:close/>
                </a:path>
                <a:path w="800735" h="151765">
                  <a:moveTo>
                    <a:pt x="231363" y="136488"/>
                  </a:moveTo>
                  <a:lnTo>
                    <a:pt x="232963" y="150008"/>
                  </a:lnTo>
                  <a:lnTo>
                    <a:pt x="236374" y="151182"/>
                  </a:lnTo>
                  <a:lnTo>
                    <a:pt x="239467" y="151768"/>
                  </a:lnTo>
                  <a:lnTo>
                    <a:pt x="246824" y="151768"/>
                  </a:lnTo>
                  <a:lnTo>
                    <a:pt x="250770" y="150662"/>
                  </a:lnTo>
                  <a:lnTo>
                    <a:pt x="257380" y="146235"/>
                  </a:lnTo>
                  <a:lnTo>
                    <a:pt x="260313" y="142755"/>
                  </a:lnTo>
                  <a:lnTo>
                    <a:pt x="263015" y="137768"/>
                  </a:lnTo>
                  <a:lnTo>
                    <a:pt x="237255" y="137768"/>
                  </a:lnTo>
                  <a:lnTo>
                    <a:pt x="234509" y="137341"/>
                  </a:lnTo>
                  <a:lnTo>
                    <a:pt x="231363" y="136488"/>
                  </a:lnTo>
                  <a:close/>
                </a:path>
                <a:path w="800735" h="151765">
                  <a:moveTo>
                    <a:pt x="240959" y="32321"/>
                  </a:moveTo>
                  <a:lnTo>
                    <a:pt x="225445" y="32321"/>
                  </a:lnTo>
                  <a:lnTo>
                    <a:pt x="257674" y="117447"/>
                  </a:lnTo>
                  <a:lnTo>
                    <a:pt x="256661" y="120167"/>
                  </a:lnTo>
                  <a:lnTo>
                    <a:pt x="242799" y="137768"/>
                  </a:lnTo>
                  <a:lnTo>
                    <a:pt x="263015" y="137768"/>
                  </a:lnTo>
                  <a:lnTo>
                    <a:pt x="264792" y="134487"/>
                  </a:lnTo>
                  <a:lnTo>
                    <a:pt x="267484" y="128061"/>
                  </a:lnTo>
                  <a:lnTo>
                    <a:pt x="277502" y="101206"/>
                  </a:lnTo>
                  <a:lnTo>
                    <a:pt x="264792" y="101206"/>
                  </a:lnTo>
                  <a:lnTo>
                    <a:pt x="262980" y="94325"/>
                  </a:lnTo>
                  <a:lnTo>
                    <a:pt x="260926" y="87764"/>
                  </a:lnTo>
                  <a:lnTo>
                    <a:pt x="258634" y="81525"/>
                  </a:lnTo>
                  <a:lnTo>
                    <a:pt x="240959" y="32321"/>
                  </a:lnTo>
                  <a:close/>
                </a:path>
                <a:path w="800735" h="151765">
                  <a:moveTo>
                    <a:pt x="340127" y="30401"/>
                  </a:moveTo>
                  <a:lnTo>
                    <a:pt x="306668" y="48762"/>
                  </a:lnTo>
                  <a:lnTo>
                    <a:pt x="300520" y="74644"/>
                  </a:lnTo>
                  <a:lnTo>
                    <a:pt x="300547" y="76777"/>
                  </a:lnTo>
                  <a:lnTo>
                    <a:pt x="317317" y="112749"/>
                  </a:lnTo>
                  <a:lnTo>
                    <a:pt x="340926" y="119207"/>
                  </a:lnTo>
                  <a:lnTo>
                    <a:pt x="350790" y="119207"/>
                  </a:lnTo>
                  <a:lnTo>
                    <a:pt x="358894" y="116806"/>
                  </a:lnTo>
                  <a:lnTo>
                    <a:pt x="371371" y="107365"/>
                  </a:lnTo>
                  <a:lnTo>
                    <a:pt x="333916" y="107365"/>
                  </a:lnTo>
                  <a:lnTo>
                    <a:pt x="327997" y="104886"/>
                  </a:lnTo>
                  <a:lnTo>
                    <a:pt x="318508" y="94965"/>
                  </a:lnTo>
                  <a:lnTo>
                    <a:pt x="315987" y="88138"/>
                  </a:lnTo>
                  <a:lnTo>
                    <a:pt x="315866" y="87764"/>
                  </a:lnTo>
                  <a:lnTo>
                    <a:pt x="315335" y="78484"/>
                  </a:lnTo>
                  <a:lnTo>
                    <a:pt x="378674" y="78484"/>
                  </a:lnTo>
                  <a:lnTo>
                    <a:pt x="378754" y="74644"/>
                  </a:lnTo>
                  <a:lnTo>
                    <a:pt x="378210" y="66643"/>
                  </a:lnTo>
                  <a:lnTo>
                    <a:pt x="316136" y="66643"/>
                  </a:lnTo>
                  <a:lnTo>
                    <a:pt x="316616" y="59230"/>
                  </a:lnTo>
                  <a:lnTo>
                    <a:pt x="319107" y="53309"/>
                  </a:lnTo>
                  <a:lnTo>
                    <a:pt x="328118" y="44456"/>
                  </a:lnTo>
                  <a:lnTo>
                    <a:pt x="333675" y="42242"/>
                  </a:lnTo>
                  <a:lnTo>
                    <a:pt x="368135" y="42242"/>
                  </a:lnTo>
                  <a:lnTo>
                    <a:pt x="367958" y="42002"/>
                  </a:lnTo>
                  <a:lnTo>
                    <a:pt x="362170" y="36927"/>
                  </a:lnTo>
                  <a:lnTo>
                    <a:pt x="355602" y="33301"/>
                  </a:lnTo>
                  <a:lnTo>
                    <a:pt x="348255" y="31126"/>
                  </a:lnTo>
                  <a:lnTo>
                    <a:pt x="340127" y="30401"/>
                  </a:lnTo>
                  <a:close/>
                </a:path>
                <a:path w="800735" h="151765">
                  <a:moveTo>
                    <a:pt x="363400" y="89924"/>
                  </a:moveTo>
                  <a:lnTo>
                    <a:pt x="361213" y="96005"/>
                  </a:lnTo>
                  <a:lnTo>
                    <a:pt x="358254" y="100432"/>
                  </a:lnTo>
                  <a:lnTo>
                    <a:pt x="350790" y="105980"/>
                  </a:lnTo>
                  <a:lnTo>
                    <a:pt x="346285" y="107365"/>
                  </a:lnTo>
                  <a:lnTo>
                    <a:pt x="371371" y="107365"/>
                  </a:lnTo>
                  <a:lnTo>
                    <a:pt x="371582" y="107205"/>
                  </a:lnTo>
                  <a:lnTo>
                    <a:pt x="375937" y="100432"/>
                  </a:lnTo>
                  <a:lnTo>
                    <a:pt x="378275" y="91765"/>
                  </a:lnTo>
                  <a:lnTo>
                    <a:pt x="363400" y="89924"/>
                  </a:lnTo>
                  <a:close/>
                </a:path>
                <a:path w="800735" h="151765">
                  <a:moveTo>
                    <a:pt x="303259" y="32321"/>
                  </a:moveTo>
                  <a:lnTo>
                    <a:pt x="288864" y="32321"/>
                  </a:lnTo>
                  <a:lnTo>
                    <a:pt x="268418" y="88138"/>
                  </a:lnTo>
                  <a:lnTo>
                    <a:pt x="266444" y="94592"/>
                  </a:lnTo>
                  <a:lnTo>
                    <a:pt x="264792" y="101206"/>
                  </a:lnTo>
                  <a:lnTo>
                    <a:pt x="277502" y="101206"/>
                  </a:lnTo>
                  <a:lnTo>
                    <a:pt x="303259" y="32321"/>
                  </a:lnTo>
                  <a:close/>
                </a:path>
                <a:path w="800735" h="151765">
                  <a:moveTo>
                    <a:pt x="368135" y="42242"/>
                  </a:moveTo>
                  <a:lnTo>
                    <a:pt x="347591" y="42242"/>
                  </a:lnTo>
                  <a:lnTo>
                    <a:pt x="353534" y="45016"/>
                  </a:lnTo>
                  <a:lnTo>
                    <a:pt x="358122" y="50562"/>
                  </a:lnTo>
                  <a:lnTo>
                    <a:pt x="361107" y="54136"/>
                  </a:lnTo>
                  <a:lnTo>
                    <a:pt x="362920" y="59496"/>
                  </a:lnTo>
                  <a:lnTo>
                    <a:pt x="363560" y="66643"/>
                  </a:lnTo>
                  <a:lnTo>
                    <a:pt x="378210" y="66643"/>
                  </a:lnTo>
                  <a:lnTo>
                    <a:pt x="378079" y="64713"/>
                  </a:lnTo>
                  <a:lnTo>
                    <a:pt x="376055" y="55963"/>
                  </a:lnTo>
                  <a:lnTo>
                    <a:pt x="372681" y="48392"/>
                  </a:lnTo>
                  <a:lnTo>
                    <a:pt x="368135" y="42242"/>
                  </a:lnTo>
                  <a:close/>
                </a:path>
                <a:path w="800735" h="151765">
                  <a:moveTo>
                    <a:pt x="410184" y="32321"/>
                  </a:moveTo>
                  <a:lnTo>
                    <a:pt x="397229" y="32321"/>
                  </a:lnTo>
                  <a:lnTo>
                    <a:pt x="397229" y="117287"/>
                  </a:lnTo>
                  <a:lnTo>
                    <a:pt x="411623" y="117287"/>
                  </a:lnTo>
                  <a:lnTo>
                    <a:pt x="411623" y="66723"/>
                  </a:lnTo>
                  <a:lnTo>
                    <a:pt x="412423" y="61123"/>
                  </a:lnTo>
                  <a:lnTo>
                    <a:pt x="415088" y="52642"/>
                  </a:lnTo>
                  <a:lnTo>
                    <a:pt x="416874" y="50016"/>
                  </a:lnTo>
                  <a:lnTo>
                    <a:pt x="421886" y="46229"/>
                  </a:lnTo>
                  <a:lnTo>
                    <a:pt x="424713" y="45283"/>
                  </a:lnTo>
                  <a:lnTo>
                    <a:pt x="439571" y="45283"/>
                  </a:lnTo>
                  <a:lnTo>
                    <a:pt x="410184" y="45203"/>
                  </a:lnTo>
                  <a:lnTo>
                    <a:pt x="410184" y="32321"/>
                  </a:lnTo>
                  <a:close/>
                </a:path>
                <a:path w="800735" h="151765">
                  <a:moveTo>
                    <a:pt x="455288" y="0"/>
                  </a:moveTo>
                  <a:lnTo>
                    <a:pt x="438495" y="0"/>
                  </a:lnTo>
                  <a:lnTo>
                    <a:pt x="483920" y="117287"/>
                  </a:lnTo>
                  <a:lnTo>
                    <a:pt x="499835" y="117287"/>
                  </a:lnTo>
                  <a:lnTo>
                    <a:pt x="504876" y="104406"/>
                  </a:lnTo>
                  <a:lnTo>
                    <a:pt x="491917" y="104406"/>
                  </a:lnTo>
                  <a:lnTo>
                    <a:pt x="490264" y="98432"/>
                  </a:lnTo>
                  <a:lnTo>
                    <a:pt x="488212" y="92031"/>
                  </a:lnTo>
                  <a:lnTo>
                    <a:pt x="455288" y="0"/>
                  </a:lnTo>
                  <a:close/>
                </a:path>
                <a:path w="800735" h="151765">
                  <a:moveTo>
                    <a:pt x="545739" y="0"/>
                  </a:moveTo>
                  <a:lnTo>
                    <a:pt x="529904" y="0"/>
                  </a:lnTo>
                  <a:lnTo>
                    <a:pt x="498236" y="85205"/>
                  </a:lnTo>
                  <a:lnTo>
                    <a:pt x="495835" y="91605"/>
                  </a:lnTo>
                  <a:lnTo>
                    <a:pt x="493730" y="98005"/>
                  </a:lnTo>
                  <a:lnTo>
                    <a:pt x="491917" y="104406"/>
                  </a:lnTo>
                  <a:lnTo>
                    <a:pt x="504876" y="104406"/>
                  </a:lnTo>
                  <a:lnTo>
                    <a:pt x="545739" y="0"/>
                  </a:lnTo>
                  <a:close/>
                </a:path>
                <a:path w="800735" h="151765">
                  <a:moveTo>
                    <a:pt x="439571" y="45283"/>
                  </a:moveTo>
                  <a:lnTo>
                    <a:pt x="431377" y="45283"/>
                  </a:lnTo>
                  <a:lnTo>
                    <a:pt x="434896" y="46321"/>
                  </a:lnTo>
                  <a:lnTo>
                    <a:pt x="438414" y="48402"/>
                  </a:lnTo>
                  <a:lnTo>
                    <a:pt x="439571" y="45283"/>
                  </a:lnTo>
                  <a:close/>
                </a:path>
                <a:path w="800735" h="151765">
                  <a:moveTo>
                    <a:pt x="433429" y="30401"/>
                  </a:moveTo>
                  <a:lnTo>
                    <a:pt x="425218" y="30401"/>
                  </a:lnTo>
                  <a:lnTo>
                    <a:pt x="422140" y="31361"/>
                  </a:lnTo>
                  <a:lnTo>
                    <a:pt x="416542" y="35201"/>
                  </a:lnTo>
                  <a:lnTo>
                    <a:pt x="413489" y="39175"/>
                  </a:lnTo>
                  <a:lnTo>
                    <a:pt x="410184" y="45203"/>
                  </a:lnTo>
                  <a:lnTo>
                    <a:pt x="439601" y="45203"/>
                  </a:lnTo>
                  <a:lnTo>
                    <a:pt x="443373" y="35041"/>
                  </a:lnTo>
                  <a:lnTo>
                    <a:pt x="438360" y="31948"/>
                  </a:lnTo>
                  <a:lnTo>
                    <a:pt x="433429" y="30401"/>
                  </a:lnTo>
                  <a:close/>
                </a:path>
                <a:path w="800735" h="151765">
                  <a:moveTo>
                    <a:pt x="575649" y="0"/>
                  </a:moveTo>
                  <a:lnTo>
                    <a:pt x="561254" y="0"/>
                  </a:lnTo>
                  <a:lnTo>
                    <a:pt x="561254" y="16560"/>
                  </a:lnTo>
                  <a:lnTo>
                    <a:pt x="575649" y="16560"/>
                  </a:lnTo>
                  <a:lnTo>
                    <a:pt x="575649" y="0"/>
                  </a:lnTo>
                  <a:close/>
                </a:path>
                <a:path w="800735" h="151765">
                  <a:moveTo>
                    <a:pt x="575649" y="32321"/>
                  </a:moveTo>
                  <a:lnTo>
                    <a:pt x="561254" y="32321"/>
                  </a:lnTo>
                  <a:lnTo>
                    <a:pt x="561254" y="117287"/>
                  </a:lnTo>
                  <a:lnTo>
                    <a:pt x="575649" y="117287"/>
                  </a:lnTo>
                  <a:lnTo>
                    <a:pt x="575649" y="32321"/>
                  </a:lnTo>
                  <a:close/>
                </a:path>
                <a:path w="800735" h="151765">
                  <a:moveTo>
                    <a:pt x="636990" y="30401"/>
                  </a:moveTo>
                  <a:lnTo>
                    <a:pt x="603531" y="48762"/>
                  </a:lnTo>
                  <a:lnTo>
                    <a:pt x="597382" y="74644"/>
                  </a:lnTo>
                  <a:lnTo>
                    <a:pt x="597410" y="76777"/>
                  </a:lnTo>
                  <a:lnTo>
                    <a:pt x="614178" y="112749"/>
                  </a:lnTo>
                  <a:lnTo>
                    <a:pt x="637788" y="119207"/>
                  </a:lnTo>
                  <a:lnTo>
                    <a:pt x="647653" y="119207"/>
                  </a:lnTo>
                  <a:lnTo>
                    <a:pt x="655756" y="116806"/>
                  </a:lnTo>
                  <a:lnTo>
                    <a:pt x="668233" y="107365"/>
                  </a:lnTo>
                  <a:lnTo>
                    <a:pt x="630778" y="107365"/>
                  </a:lnTo>
                  <a:lnTo>
                    <a:pt x="624860" y="104886"/>
                  </a:lnTo>
                  <a:lnTo>
                    <a:pt x="615369" y="94965"/>
                  </a:lnTo>
                  <a:lnTo>
                    <a:pt x="612730" y="87817"/>
                  </a:lnTo>
                  <a:lnTo>
                    <a:pt x="612198" y="78484"/>
                  </a:lnTo>
                  <a:lnTo>
                    <a:pt x="675537" y="78484"/>
                  </a:lnTo>
                  <a:lnTo>
                    <a:pt x="675615" y="74644"/>
                  </a:lnTo>
                  <a:lnTo>
                    <a:pt x="675072" y="66643"/>
                  </a:lnTo>
                  <a:lnTo>
                    <a:pt x="612997" y="66643"/>
                  </a:lnTo>
                  <a:lnTo>
                    <a:pt x="613477" y="59230"/>
                  </a:lnTo>
                  <a:lnTo>
                    <a:pt x="615970" y="53309"/>
                  </a:lnTo>
                  <a:lnTo>
                    <a:pt x="624980" y="44456"/>
                  </a:lnTo>
                  <a:lnTo>
                    <a:pt x="630537" y="42242"/>
                  </a:lnTo>
                  <a:lnTo>
                    <a:pt x="664997" y="42242"/>
                  </a:lnTo>
                  <a:lnTo>
                    <a:pt x="664819" y="42002"/>
                  </a:lnTo>
                  <a:lnTo>
                    <a:pt x="659032" y="36927"/>
                  </a:lnTo>
                  <a:lnTo>
                    <a:pt x="652464" y="33301"/>
                  </a:lnTo>
                  <a:lnTo>
                    <a:pt x="645116" y="31126"/>
                  </a:lnTo>
                  <a:lnTo>
                    <a:pt x="636990" y="30401"/>
                  </a:lnTo>
                  <a:close/>
                </a:path>
                <a:path w="800735" h="151765">
                  <a:moveTo>
                    <a:pt x="660262" y="89924"/>
                  </a:moveTo>
                  <a:lnTo>
                    <a:pt x="658075" y="96005"/>
                  </a:lnTo>
                  <a:lnTo>
                    <a:pt x="655116" y="100432"/>
                  </a:lnTo>
                  <a:lnTo>
                    <a:pt x="647651" y="105980"/>
                  </a:lnTo>
                  <a:lnTo>
                    <a:pt x="643148" y="107365"/>
                  </a:lnTo>
                  <a:lnTo>
                    <a:pt x="668233" y="107365"/>
                  </a:lnTo>
                  <a:lnTo>
                    <a:pt x="668445" y="107205"/>
                  </a:lnTo>
                  <a:lnTo>
                    <a:pt x="672797" y="100432"/>
                  </a:lnTo>
                  <a:lnTo>
                    <a:pt x="675137" y="91765"/>
                  </a:lnTo>
                  <a:lnTo>
                    <a:pt x="660262" y="89924"/>
                  </a:lnTo>
                  <a:close/>
                </a:path>
                <a:path w="800735" h="151765">
                  <a:moveTo>
                    <a:pt x="664997" y="42242"/>
                  </a:moveTo>
                  <a:lnTo>
                    <a:pt x="644453" y="42242"/>
                  </a:lnTo>
                  <a:lnTo>
                    <a:pt x="650397" y="45016"/>
                  </a:lnTo>
                  <a:lnTo>
                    <a:pt x="654984" y="50562"/>
                  </a:lnTo>
                  <a:lnTo>
                    <a:pt x="657970" y="54136"/>
                  </a:lnTo>
                  <a:lnTo>
                    <a:pt x="659781" y="59496"/>
                  </a:lnTo>
                  <a:lnTo>
                    <a:pt x="660421" y="66643"/>
                  </a:lnTo>
                  <a:lnTo>
                    <a:pt x="675072" y="66643"/>
                  </a:lnTo>
                  <a:lnTo>
                    <a:pt x="674941" y="64713"/>
                  </a:lnTo>
                  <a:lnTo>
                    <a:pt x="672917" y="55963"/>
                  </a:lnTo>
                  <a:lnTo>
                    <a:pt x="669543" y="48392"/>
                  </a:lnTo>
                  <a:lnTo>
                    <a:pt x="664997" y="42242"/>
                  </a:lnTo>
                  <a:close/>
                </a:path>
                <a:path w="800735" h="151765">
                  <a:moveTo>
                    <a:pt x="698808" y="32321"/>
                  </a:moveTo>
                  <a:lnTo>
                    <a:pt x="683933" y="32321"/>
                  </a:lnTo>
                  <a:lnTo>
                    <a:pt x="709926" y="117287"/>
                  </a:lnTo>
                  <a:lnTo>
                    <a:pt x="724960" y="117287"/>
                  </a:lnTo>
                  <a:lnTo>
                    <a:pt x="729611" y="99606"/>
                  </a:lnTo>
                  <a:lnTo>
                    <a:pt x="717363" y="99606"/>
                  </a:lnTo>
                  <a:lnTo>
                    <a:pt x="698808" y="32321"/>
                  </a:lnTo>
                  <a:close/>
                </a:path>
                <a:path w="800735" h="151765">
                  <a:moveTo>
                    <a:pt x="755130" y="51922"/>
                  </a:moveTo>
                  <a:lnTo>
                    <a:pt x="742154" y="51922"/>
                  </a:lnTo>
                  <a:lnTo>
                    <a:pt x="745432" y="66403"/>
                  </a:lnTo>
                  <a:lnTo>
                    <a:pt x="758949" y="117287"/>
                  </a:lnTo>
                  <a:lnTo>
                    <a:pt x="773903" y="117287"/>
                  </a:lnTo>
                  <a:lnTo>
                    <a:pt x="779979" y="97845"/>
                  </a:lnTo>
                  <a:lnTo>
                    <a:pt x="767026" y="97845"/>
                  </a:lnTo>
                  <a:lnTo>
                    <a:pt x="762746" y="81445"/>
                  </a:lnTo>
                  <a:lnTo>
                    <a:pt x="755130" y="51922"/>
                  </a:lnTo>
                  <a:close/>
                </a:path>
                <a:path w="800735" h="151765">
                  <a:moveTo>
                    <a:pt x="750073" y="32321"/>
                  </a:moveTo>
                  <a:lnTo>
                    <a:pt x="735276" y="32321"/>
                  </a:lnTo>
                  <a:lnTo>
                    <a:pt x="721762" y="82085"/>
                  </a:lnTo>
                  <a:lnTo>
                    <a:pt x="717575" y="98699"/>
                  </a:lnTo>
                  <a:lnTo>
                    <a:pt x="717363" y="99606"/>
                  </a:lnTo>
                  <a:lnTo>
                    <a:pt x="729611" y="99606"/>
                  </a:lnTo>
                  <a:lnTo>
                    <a:pt x="742154" y="51922"/>
                  </a:lnTo>
                  <a:lnTo>
                    <a:pt x="755130" y="51922"/>
                  </a:lnTo>
                  <a:lnTo>
                    <a:pt x="750073" y="32321"/>
                  </a:lnTo>
                  <a:close/>
                </a:path>
                <a:path w="800735" h="151765">
                  <a:moveTo>
                    <a:pt x="800455" y="32321"/>
                  </a:moveTo>
                  <a:lnTo>
                    <a:pt x="786460" y="32321"/>
                  </a:lnTo>
                  <a:lnTo>
                    <a:pt x="771857" y="81605"/>
                  </a:lnTo>
                  <a:lnTo>
                    <a:pt x="767026" y="97845"/>
                  </a:lnTo>
                  <a:lnTo>
                    <a:pt x="779979" y="97845"/>
                  </a:lnTo>
                  <a:lnTo>
                    <a:pt x="800455" y="32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35798" y="7708656"/>
              <a:ext cx="3183890" cy="624840"/>
            </a:xfrm>
            <a:custGeom>
              <a:avLst/>
              <a:gdLst/>
              <a:ahLst/>
              <a:cxnLst/>
              <a:rect l="l" t="t" r="r" b="b"/>
              <a:pathLst>
                <a:path w="3183890" h="624840">
                  <a:moveTo>
                    <a:pt x="0" y="0"/>
                  </a:moveTo>
                  <a:lnTo>
                    <a:pt x="3183588" y="0"/>
                  </a:lnTo>
                  <a:lnTo>
                    <a:pt x="3183588" y="624678"/>
                  </a:lnTo>
                  <a:lnTo>
                    <a:pt x="0" y="624678"/>
                  </a:lnTo>
                  <a:lnTo>
                    <a:pt x="0" y="0"/>
                  </a:lnTo>
                  <a:close/>
                </a:path>
                <a:path w="3183890" h="624840">
                  <a:moveTo>
                    <a:pt x="0" y="92165"/>
                  </a:moveTo>
                  <a:lnTo>
                    <a:pt x="3183588" y="92165"/>
                  </a:lnTo>
                  <a:lnTo>
                    <a:pt x="3183588" y="624678"/>
                  </a:lnTo>
                  <a:lnTo>
                    <a:pt x="0" y="624678"/>
                  </a:lnTo>
                  <a:lnTo>
                    <a:pt x="0" y="92165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744" y="7913468"/>
              <a:ext cx="163785" cy="1536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166" y="7942510"/>
              <a:ext cx="1899053" cy="153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744" y="8097800"/>
              <a:ext cx="163785" cy="1536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1007" y="8126761"/>
              <a:ext cx="2914557" cy="1538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94953" y="3940103"/>
              <a:ext cx="0" cy="3522979"/>
            </a:xfrm>
            <a:custGeom>
              <a:avLst/>
              <a:gdLst/>
              <a:ahLst/>
              <a:cxnLst/>
              <a:rect l="l" t="t" r="r" b="b"/>
              <a:pathLst>
                <a:path w="0" h="3522979">
                  <a:moveTo>
                    <a:pt x="0" y="3522777"/>
                  </a:moveTo>
                  <a:lnTo>
                    <a:pt x="0" y="0"/>
                  </a:lnTo>
                </a:path>
              </a:pathLst>
            </a:custGeom>
            <a:ln w="1023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13060" y="3929862"/>
              <a:ext cx="174625" cy="246379"/>
            </a:xfrm>
            <a:custGeom>
              <a:avLst/>
              <a:gdLst/>
              <a:ahLst/>
              <a:cxnLst/>
              <a:rect l="l" t="t" r="r" b="b"/>
              <a:pathLst>
                <a:path w="174625" h="246379">
                  <a:moveTo>
                    <a:pt x="81893" y="0"/>
                  </a:moveTo>
                  <a:lnTo>
                    <a:pt x="0" y="245775"/>
                  </a:lnTo>
                  <a:lnTo>
                    <a:pt x="174023" y="245775"/>
                  </a:lnTo>
                  <a:lnTo>
                    <a:pt x="818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13060" y="3929863"/>
              <a:ext cx="174625" cy="246379"/>
            </a:xfrm>
            <a:custGeom>
              <a:avLst/>
              <a:gdLst/>
              <a:ahLst/>
              <a:cxnLst/>
              <a:rect l="l" t="t" r="r" b="b"/>
              <a:pathLst>
                <a:path w="174625" h="246379">
                  <a:moveTo>
                    <a:pt x="81892" y="0"/>
                  </a:moveTo>
                  <a:lnTo>
                    <a:pt x="174022" y="245775"/>
                  </a:lnTo>
                  <a:lnTo>
                    <a:pt x="0" y="245775"/>
                  </a:lnTo>
                  <a:lnTo>
                    <a:pt x="81892" y="0"/>
                  </a:lnTo>
                  <a:close/>
                </a:path>
              </a:pathLst>
            </a:custGeom>
            <a:ln w="10237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304418" y="6264728"/>
              <a:ext cx="3194050" cy="870585"/>
            </a:xfrm>
            <a:custGeom>
              <a:avLst/>
              <a:gdLst/>
              <a:ahLst/>
              <a:cxnLst/>
              <a:rect l="l" t="t" r="r" b="b"/>
              <a:pathLst>
                <a:path w="3194050" h="870584">
                  <a:moveTo>
                    <a:pt x="0" y="0"/>
                  </a:moveTo>
                  <a:lnTo>
                    <a:pt x="3193826" y="0"/>
                  </a:lnTo>
                  <a:lnTo>
                    <a:pt x="3193826" y="870452"/>
                  </a:lnTo>
                  <a:lnTo>
                    <a:pt x="0" y="8704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FD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304418" y="6264727"/>
              <a:ext cx="3194050" cy="870585"/>
            </a:xfrm>
            <a:custGeom>
              <a:avLst/>
              <a:gdLst/>
              <a:ahLst/>
              <a:cxnLst/>
              <a:rect l="l" t="t" r="r" b="b"/>
              <a:pathLst>
                <a:path w="3194050" h="870584">
                  <a:moveTo>
                    <a:pt x="0" y="0"/>
                  </a:moveTo>
                  <a:lnTo>
                    <a:pt x="3193826" y="0"/>
                  </a:lnTo>
                  <a:lnTo>
                    <a:pt x="3193826" y="870453"/>
                  </a:lnTo>
                  <a:lnTo>
                    <a:pt x="0" y="870453"/>
                  </a:lnTo>
                  <a:lnTo>
                    <a:pt x="0" y="0"/>
                  </a:lnTo>
                  <a:close/>
                </a:path>
              </a:pathLst>
            </a:custGeom>
            <a:ln w="1024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06868" y="6336731"/>
              <a:ext cx="606425" cy="119380"/>
            </a:xfrm>
            <a:custGeom>
              <a:avLst/>
              <a:gdLst/>
              <a:ahLst/>
              <a:cxnLst/>
              <a:rect l="l" t="t" r="r" b="b"/>
              <a:pathLst>
                <a:path w="606425" h="119379">
                  <a:moveTo>
                    <a:pt x="49503" y="0"/>
                  </a:moveTo>
                  <a:lnTo>
                    <a:pt x="0" y="0"/>
                  </a:lnTo>
                  <a:lnTo>
                    <a:pt x="0" y="117287"/>
                  </a:lnTo>
                  <a:lnTo>
                    <a:pt x="49397" y="117287"/>
                  </a:lnTo>
                  <a:lnTo>
                    <a:pt x="55675" y="116621"/>
                  </a:lnTo>
                  <a:lnTo>
                    <a:pt x="66605" y="113954"/>
                  </a:lnTo>
                  <a:lnTo>
                    <a:pt x="71271" y="111994"/>
                  </a:lnTo>
                  <a:lnTo>
                    <a:pt x="79000" y="106820"/>
                  </a:lnTo>
                  <a:lnTo>
                    <a:pt x="82383" y="103447"/>
                  </a:lnTo>
                  <a:lnTo>
                    <a:pt x="15515" y="103447"/>
                  </a:lnTo>
                  <a:lnTo>
                    <a:pt x="15515" y="13840"/>
                  </a:lnTo>
                  <a:lnTo>
                    <a:pt x="82902" y="13840"/>
                  </a:lnTo>
                  <a:lnTo>
                    <a:pt x="73708" y="6027"/>
                  </a:lnTo>
                  <a:lnTo>
                    <a:pt x="67976" y="3228"/>
                  </a:lnTo>
                  <a:lnTo>
                    <a:pt x="56461" y="560"/>
                  </a:lnTo>
                  <a:lnTo>
                    <a:pt x="49503" y="0"/>
                  </a:lnTo>
                  <a:close/>
                </a:path>
                <a:path w="606425" h="119379">
                  <a:moveTo>
                    <a:pt x="82902" y="13840"/>
                  </a:moveTo>
                  <a:lnTo>
                    <a:pt x="49369" y="13840"/>
                  </a:lnTo>
                  <a:lnTo>
                    <a:pt x="56061" y="14640"/>
                  </a:lnTo>
                  <a:lnTo>
                    <a:pt x="65977" y="18482"/>
                  </a:lnTo>
                  <a:lnTo>
                    <a:pt x="80934" y="57764"/>
                  </a:lnTo>
                  <a:lnTo>
                    <a:pt x="80894" y="66911"/>
                  </a:lnTo>
                  <a:lnTo>
                    <a:pt x="54342" y="102727"/>
                  </a:lnTo>
                  <a:lnTo>
                    <a:pt x="48276" y="103447"/>
                  </a:lnTo>
                  <a:lnTo>
                    <a:pt x="82383" y="103447"/>
                  </a:lnTo>
                  <a:lnTo>
                    <a:pt x="96927" y="66911"/>
                  </a:lnTo>
                  <a:lnTo>
                    <a:pt x="96918" y="57764"/>
                  </a:lnTo>
                  <a:lnTo>
                    <a:pt x="84639" y="15308"/>
                  </a:lnTo>
                  <a:lnTo>
                    <a:pt x="82902" y="13840"/>
                  </a:lnTo>
                  <a:close/>
                </a:path>
                <a:path w="606425" h="119379">
                  <a:moveTo>
                    <a:pt x="135475" y="0"/>
                  </a:moveTo>
                  <a:lnTo>
                    <a:pt x="121079" y="0"/>
                  </a:lnTo>
                  <a:lnTo>
                    <a:pt x="121079" y="16560"/>
                  </a:lnTo>
                  <a:lnTo>
                    <a:pt x="135475" y="16560"/>
                  </a:lnTo>
                  <a:lnTo>
                    <a:pt x="135475" y="0"/>
                  </a:lnTo>
                  <a:close/>
                </a:path>
                <a:path w="606425" h="119379">
                  <a:moveTo>
                    <a:pt x="135475" y="32322"/>
                  </a:moveTo>
                  <a:lnTo>
                    <a:pt x="121079" y="32322"/>
                  </a:lnTo>
                  <a:lnTo>
                    <a:pt x="121079" y="117287"/>
                  </a:lnTo>
                  <a:lnTo>
                    <a:pt x="135475" y="117287"/>
                  </a:lnTo>
                  <a:lnTo>
                    <a:pt x="135475" y="32322"/>
                  </a:lnTo>
                  <a:close/>
                </a:path>
                <a:path w="606425" h="119379">
                  <a:moveTo>
                    <a:pt x="196814" y="30403"/>
                  </a:moveTo>
                  <a:lnTo>
                    <a:pt x="163356" y="48764"/>
                  </a:lnTo>
                  <a:lnTo>
                    <a:pt x="157208" y="74646"/>
                  </a:lnTo>
                  <a:lnTo>
                    <a:pt x="157236" y="76779"/>
                  </a:lnTo>
                  <a:lnTo>
                    <a:pt x="174005" y="112750"/>
                  </a:lnTo>
                  <a:lnTo>
                    <a:pt x="197615" y="119208"/>
                  </a:lnTo>
                  <a:lnTo>
                    <a:pt x="207478" y="119208"/>
                  </a:lnTo>
                  <a:lnTo>
                    <a:pt x="215582" y="116808"/>
                  </a:lnTo>
                  <a:lnTo>
                    <a:pt x="228060" y="107367"/>
                  </a:lnTo>
                  <a:lnTo>
                    <a:pt x="190604" y="107367"/>
                  </a:lnTo>
                  <a:lnTo>
                    <a:pt x="184685" y="104886"/>
                  </a:lnTo>
                  <a:lnTo>
                    <a:pt x="175195" y="94966"/>
                  </a:lnTo>
                  <a:lnTo>
                    <a:pt x="172557" y="87819"/>
                  </a:lnTo>
                  <a:lnTo>
                    <a:pt x="172022" y="78486"/>
                  </a:lnTo>
                  <a:lnTo>
                    <a:pt x="235362" y="78486"/>
                  </a:lnTo>
                  <a:lnTo>
                    <a:pt x="235442" y="74646"/>
                  </a:lnTo>
                  <a:lnTo>
                    <a:pt x="234899" y="66644"/>
                  </a:lnTo>
                  <a:lnTo>
                    <a:pt x="172822" y="66644"/>
                  </a:lnTo>
                  <a:lnTo>
                    <a:pt x="173302" y="59230"/>
                  </a:lnTo>
                  <a:lnTo>
                    <a:pt x="175795" y="53312"/>
                  </a:lnTo>
                  <a:lnTo>
                    <a:pt x="184805" y="44456"/>
                  </a:lnTo>
                  <a:lnTo>
                    <a:pt x="190364" y="42242"/>
                  </a:lnTo>
                  <a:lnTo>
                    <a:pt x="224822" y="42242"/>
                  </a:lnTo>
                  <a:lnTo>
                    <a:pt x="224646" y="42003"/>
                  </a:lnTo>
                  <a:lnTo>
                    <a:pt x="218858" y="36928"/>
                  </a:lnTo>
                  <a:lnTo>
                    <a:pt x="212290" y="33303"/>
                  </a:lnTo>
                  <a:lnTo>
                    <a:pt x="204942" y="31128"/>
                  </a:lnTo>
                  <a:lnTo>
                    <a:pt x="196814" y="30403"/>
                  </a:lnTo>
                  <a:close/>
                </a:path>
                <a:path w="606425" h="119379">
                  <a:moveTo>
                    <a:pt x="220087" y="89926"/>
                  </a:moveTo>
                  <a:lnTo>
                    <a:pt x="217901" y="96006"/>
                  </a:lnTo>
                  <a:lnTo>
                    <a:pt x="214942" y="100434"/>
                  </a:lnTo>
                  <a:lnTo>
                    <a:pt x="207478" y="105980"/>
                  </a:lnTo>
                  <a:lnTo>
                    <a:pt x="202972" y="107367"/>
                  </a:lnTo>
                  <a:lnTo>
                    <a:pt x="228060" y="107367"/>
                  </a:lnTo>
                  <a:lnTo>
                    <a:pt x="228272" y="107207"/>
                  </a:lnTo>
                  <a:lnTo>
                    <a:pt x="232623" y="100434"/>
                  </a:lnTo>
                  <a:lnTo>
                    <a:pt x="234962" y="91766"/>
                  </a:lnTo>
                  <a:lnTo>
                    <a:pt x="220087" y="89926"/>
                  </a:lnTo>
                  <a:close/>
                </a:path>
                <a:path w="606425" h="119379">
                  <a:moveTo>
                    <a:pt x="224822" y="42242"/>
                  </a:moveTo>
                  <a:lnTo>
                    <a:pt x="204280" y="42242"/>
                  </a:lnTo>
                  <a:lnTo>
                    <a:pt x="210224" y="45017"/>
                  </a:lnTo>
                  <a:lnTo>
                    <a:pt x="214809" y="50563"/>
                  </a:lnTo>
                  <a:lnTo>
                    <a:pt x="217794" y="54137"/>
                  </a:lnTo>
                  <a:lnTo>
                    <a:pt x="219608" y="59496"/>
                  </a:lnTo>
                  <a:lnTo>
                    <a:pt x="220247" y="66644"/>
                  </a:lnTo>
                  <a:lnTo>
                    <a:pt x="234899" y="66644"/>
                  </a:lnTo>
                  <a:lnTo>
                    <a:pt x="234767" y="64715"/>
                  </a:lnTo>
                  <a:lnTo>
                    <a:pt x="232743" y="55964"/>
                  </a:lnTo>
                  <a:lnTo>
                    <a:pt x="229369" y="48394"/>
                  </a:lnTo>
                  <a:lnTo>
                    <a:pt x="224822" y="42242"/>
                  </a:lnTo>
                  <a:close/>
                </a:path>
                <a:path w="606425" h="119379">
                  <a:moveTo>
                    <a:pt x="260793" y="0"/>
                  </a:moveTo>
                  <a:lnTo>
                    <a:pt x="244000" y="0"/>
                  </a:lnTo>
                  <a:lnTo>
                    <a:pt x="289425" y="117287"/>
                  </a:lnTo>
                  <a:lnTo>
                    <a:pt x="305338" y="117287"/>
                  </a:lnTo>
                  <a:lnTo>
                    <a:pt x="310379" y="104407"/>
                  </a:lnTo>
                  <a:lnTo>
                    <a:pt x="297421" y="104407"/>
                  </a:lnTo>
                  <a:lnTo>
                    <a:pt x="295769" y="98432"/>
                  </a:lnTo>
                  <a:lnTo>
                    <a:pt x="293716" y="92033"/>
                  </a:lnTo>
                  <a:lnTo>
                    <a:pt x="260793" y="0"/>
                  </a:lnTo>
                  <a:close/>
                </a:path>
                <a:path w="606425" h="119379">
                  <a:moveTo>
                    <a:pt x="351243" y="0"/>
                  </a:moveTo>
                  <a:lnTo>
                    <a:pt x="335409" y="0"/>
                  </a:lnTo>
                  <a:lnTo>
                    <a:pt x="303739" y="85206"/>
                  </a:lnTo>
                  <a:lnTo>
                    <a:pt x="301340" y="91606"/>
                  </a:lnTo>
                  <a:lnTo>
                    <a:pt x="299234" y="98005"/>
                  </a:lnTo>
                  <a:lnTo>
                    <a:pt x="297421" y="104407"/>
                  </a:lnTo>
                  <a:lnTo>
                    <a:pt x="310379" y="104407"/>
                  </a:lnTo>
                  <a:lnTo>
                    <a:pt x="351243" y="0"/>
                  </a:lnTo>
                  <a:close/>
                </a:path>
                <a:path w="606425" h="119379">
                  <a:moveTo>
                    <a:pt x="381153" y="0"/>
                  </a:moveTo>
                  <a:lnTo>
                    <a:pt x="366759" y="0"/>
                  </a:lnTo>
                  <a:lnTo>
                    <a:pt x="366759" y="16560"/>
                  </a:lnTo>
                  <a:lnTo>
                    <a:pt x="381153" y="16560"/>
                  </a:lnTo>
                  <a:lnTo>
                    <a:pt x="381153" y="0"/>
                  </a:lnTo>
                  <a:close/>
                </a:path>
                <a:path w="606425" h="119379">
                  <a:moveTo>
                    <a:pt x="381153" y="32322"/>
                  </a:moveTo>
                  <a:lnTo>
                    <a:pt x="366759" y="32322"/>
                  </a:lnTo>
                  <a:lnTo>
                    <a:pt x="366759" y="117287"/>
                  </a:lnTo>
                  <a:lnTo>
                    <a:pt x="381153" y="117287"/>
                  </a:lnTo>
                  <a:lnTo>
                    <a:pt x="381153" y="32322"/>
                  </a:lnTo>
                  <a:close/>
                </a:path>
                <a:path w="606425" h="119379">
                  <a:moveTo>
                    <a:pt x="442494" y="30403"/>
                  </a:moveTo>
                  <a:lnTo>
                    <a:pt x="409035" y="48764"/>
                  </a:lnTo>
                  <a:lnTo>
                    <a:pt x="402887" y="74646"/>
                  </a:lnTo>
                  <a:lnTo>
                    <a:pt x="402914" y="76779"/>
                  </a:lnTo>
                  <a:lnTo>
                    <a:pt x="419684" y="112750"/>
                  </a:lnTo>
                  <a:lnTo>
                    <a:pt x="443294" y="119208"/>
                  </a:lnTo>
                  <a:lnTo>
                    <a:pt x="453157" y="119208"/>
                  </a:lnTo>
                  <a:lnTo>
                    <a:pt x="461261" y="116808"/>
                  </a:lnTo>
                  <a:lnTo>
                    <a:pt x="473739" y="107367"/>
                  </a:lnTo>
                  <a:lnTo>
                    <a:pt x="436283" y="107367"/>
                  </a:lnTo>
                  <a:lnTo>
                    <a:pt x="430364" y="104886"/>
                  </a:lnTo>
                  <a:lnTo>
                    <a:pt x="420874" y="94966"/>
                  </a:lnTo>
                  <a:lnTo>
                    <a:pt x="418235" y="87819"/>
                  </a:lnTo>
                  <a:lnTo>
                    <a:pt x="417702" y="78486"/>
                  </a:lnTo>
                  <a:lnTo>
                    <a:pt x="481041" y="78486"/>
                  </a:lnTo>
                  <a:lnTo>
                    <a:pt x="481121" y="74646"/>
                  </a:lnTo>
                  <a:lnTo>
                    <a:pt x="480577" y="66644"/>
                  </a:lnTo>
                  <a:lnTo>
                    <a:pt x="418503" y="66644"/>
                  </a:lnTo>
                  <a:lnTo>
                    <a:pt x="418981" y="59230"/>
                  </a:lnTo>
                  <a:lnTo>
                    <a:pt x="421473" y="53312"/>
                  </a:lnTo>
                  <a:lnTo>
                    <a:pt x="430484" y="44456"/>
                  </a:lnTo>
                  <a:lnTo>
                    <a:pt x="436043" y="42242"/>
                  </a:lnTo>
                  <a:lnTo>
                    <a:pt x="470501" y="42242"/>
                  </a:lnTo>
                  <a:lnTo>
                    <a:pt x="470325" y="42003"/>
                  </a:lnTo>
                  <a:lnTo>
                    <a:pt x="464537" y="36928"/>
                  </a:lnTo>
                  <a:lnTo>
                    <a:pt x="457969" y="33303"/>
                  </a:lnTo>
                  <a:lnTo>
                    <a:pt x="450621" y="31128"/>
                  </a:lnTo>
                  <a:lnTo>
                    <a:pt x="442494" y="30403"/>
                  </a:lnTo>
                  <a:close/>
                </a:path>
                <a:path w="606425" h="119379">
                  <a:moveTo>
                    <a:pt x="465766" y="89926"/>
                  </a:moveTo>
                  <a:lnTo>
                    <a:pt x="463581" y="96006"/>
                  </a:lnTo>
                  <a:lnTo>
                    <a:pt x="460621" y="100434"/>
                  </a:lnTo>
                  <a:lnTo>
                    <a:pt x="453157" y="105980"/>
                  </a:lnTo>
                  <a:lnTo>
                    <a:pt x="448652" y="107367"/>
                  </a:lnTo>
                  <a:lnTo>
                    <a:pt x="473739" y="107367"/>
                  </a:lnTo>
                  <a:lnTo>
                    <a:pt x="473951" y="107207"/>
                  </a:lnTo>
                  <a:lnTo>
                    <a:pt x="478302" y="100434"/>
                  </a:lnTo>
                  <a:lnTo>
                    <a:pt x="480641" y="91766"/>
                  </a:lnTo>
                  <a:lnTo>
                    <a:pt x="465766" y="89926"/>
                  </a:lnTo>
                  <a:close/>
                </a:path>
                <a:path w="606425" h="119379">
                  <a:moveTo>
                    <a:pt x="470501" y="42242"/>
                  </a:moveTo>
                  <a:lnTo>
                    <a:pt x="449958" y="42242"/>
                  </a:lnTo>
                  <a:lnTo>
                    <a:pt x="455903" y="45017"/>
                  </a:lnTo>
                  <a:lnTo>
                    <a:pt x="460488" y="50563"/>
                  </a:lnTo>
                  <a:lnTo>
                    <a:pt x="463473" y="54137"/>
                  </a:lnTo>
                  <a:lnTo>
                    <a:pt x="465287" y="59496"/>
                  </a:lnTo>
                  <a:lnTo>
                    <a:pt x="465927" y="66644"/>
                  </a:lnTo>
                  <a:lnTo>
                    <a:pt x="480577" y="66644"/>
                  </a:lnTo>
                  <a:lnTo>
                    <a:pt x="480446" y="64715"/>
                  </a:lnTo>
                  <a:lnTo>
                    <a:pt x="478422" y="55964"/>
                  </a:lnTo>
                  <a:lnTo>
                    <a:pt x="475048" y="48394"/>
                  </a:lnTo>
                  <a:lnTo>
                    <a:pt x="470501" y="42242"/>
                  </a:lnTo>
                  <a:close/>
                </a:path>
                <a:path w="606425" h="119379">
                  <a:moveTo>
                    <a:pt x="504313" y="32322"/>
                  </a:moveTo>
                  <a:lnTo>
                    <a:pt x="489438" y="32322"/>
                  </a:lnTo>
                  <a:lnTo>
                    <a:pt x="515429" y="117287"/>
                  </a:lnTo>
                  <a:lnTo>
                    <a:pt x="530466" y="117287"/>
                  </a:lnTo>
                  <a:lnTo>
                    <a:pt x="535116" y="99607"/>
                  </a:lnTo>
                  <a:lnTo>
                    <a:pt x="522867" y="99607"/>
                  </a:lnTo>
                  <a:lnTo>
                    <a:pt x="504313" y="32322"/>
                  </a:lnTo>
                  <a:close/>
                </a:path>
                <a:path w="606425" h="119379">
                  <a:moveTo>
                    <a:pt x="560634" y="51923"/>
                  </a:moveTo>
                  <a:lnTo>
                    <a:pt x="547659" y="51923"/>
                  </a:lnTo>
                  <a:lnTo>
                    <a:pt x="550938" y="66404"/>
                  </a:lnTo>
                  <a:lnTo>
                    <a:pt x="564454" y="117287"/>
                  </a:lnTo>
                  <a:lnTo>
                    <a:pt x="579408" y="117287"/>
                  </a:lnTo>
                  <a:lnTo>
                    <a:pt x="585483" y="97847"/>
                  </a:lnTo>
                  <a:lnTo>
                    <a:pt x="572531" y="97847"/>
                  </a:lnTo>
                  <a:lnTo>
                    <a:pt x="568251" y="81445"/>
                  </a:lnTo>
                  <a:lnTo>
                    <a:pt x="560634" y="51923"/>
                  </a:lnTo>
                  <a:close/>
                </a:path>
                <a:path w="606425" h="119379">
                  <a:moveTo>
                    <a:pt x="555576" y="32322"/>
                  </a:moveTo>
                  <a:lnTo>
                    <a:pt x="540781" y="32322"/>
                  </a:lnTo>
                  <a:lnTo>
                    <a:pt x="527265" y="82085"/>
                  </a:lnTo>
                  <a:lnTo>
                    <a:pt x="523079" y="98699"/>
                  </a:lnTo>
                  <a:lnTo>
                    <a:pt x="522867" y="99607"/>
                  </a:lnTo>
                  <a:lnTo>
                    <a:pt x="535116" y="99607"/>
                  </a:lnTo>
                  <a:lnTo>
                    <a:pt x="547659" y="51923"/>
                  </a:lnTo>
                  <a:lnTo>
                    <a:pt x="560634" y="51923"/>
                  </a:lnTo>
                  <a:lnTo>
                    <a:pt x="555576" y="32322"/>
                  </a:lnTo>
                  <a:close/>
                </a:path>
                <a:path w="606425" h="119379">
                  <a:moveTo>
                    <a:pt x="605960" y="32322"/>
                  </a:moveTo>
                  <a:lnTo>
                    <a:pt x="591963" y="32322"/>
                  </a:lnTo>
                  <a:lnTo>
                    <a:pt x="577361" y="81605"/>
                  </a:lnTo>
                  <a:lnTo>
                    <a:pt x="572531" y="97847"/>
                  </a:lnTo>
                  <a:lnTo>
                    <a:pt x="585483" y="97847"/>
                  </a:lnTo>
                  <a:lnTo>
                    <a:pt x="605960" y="323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04418" y="6510502"/>
              <a:ext cx="3194050" cy="624840"/>
            </a:xfrm>
            <a:custGeom>
              <a:avLst/>
              <a:gdLst/>
              <a:ahLst/>
              <a:cxnLst/>
              <a:rect l="l" t="t" r="r" b="b"/>
              <a:pathLst>
                <a:path w="3194050" h="624840">
                  <a:moveTo>
                    <a:pt x="0" y="0"/>
                  </a:moveTo>
                  <a:lnTo>
                    <a:pt x="3193826" y="0"/>
                  </a:lnTo>
                  <a:lnTo>
                    <a:pt x="3193826" y="624678"/>
                  </a:lnTo>
                  <a:lnTo>
                    <a:pt x="0" y="624678"/>
                  </a:lnTo>
                  <a:lnTo>
                    <a:pt x="0" y="0"/>
                  </a:lnTo>
                  <a:close/>
                </a:path>
                <a:path w="3194050" h="624840">
                  <a:moveTo>
                    <a:pt x="0" y="81925"/>
                  </a:moveTo>
                  <a:lnTo>
                    <a:pt x="3193826" y="81925"/>
                  </a:lnTo>
                  <a:lnTo>
                    <a:pt x="3193826" y="624678"/>
                  </a:lnTo>
                  <a:lnTo>
                    <a:pt x="0" y="624678"/>
                  </a:lnTo>
                  <a:lnTo>
                    <a:pt x="0" y="81925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366" y="6715315"/>
              <a:ext cx="163785" cy="15360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1786" y="6744356"/>
              <a:ext cx="1305328" cy="15377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5366" y="6899645"/>
              <a:ext cx="163785" cy="1536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19627" y="6928608"/>
              <a:ext cx="2924793" cy="1538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379263" y="3940103"/>
              <a:ext cx="0" cy="2324735"/>
            </a:xfrm>
            <a:custGeom>
              <a:avLst/>
              <a:gdLst/>
              <a:ahLst/>
              <a:cxnLst/>
              <a:rect l="l" t="t" r="r" b="b"/>
              <a:pathLst>
                <a:path w="0" h="2324735">
                  <a:moveTo>
                    <a:pt x="0" y="2324623"/>
                  </a:moveTo>
                  <a:lnTo>
                    <a:pt x="0" y="0"/>
                  </a:lnTo>
                </a:path>
              </a:pathLst>
            </a:custGeom>
            <a:ln w="1023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87134" y="3929862"/>
              <a:ext cx="184785" cy="246379"/>
            </a:xfrm>
            <a:custGeom>
              <a:avLst/>
              <a:gdLst/>
              <a:ahLst/>
              <a:cxnLst/>
              <a:rect l="l" t="t" r="r" b="b"/>
              <a:pathLst>
                <a:path w="184785" h="246379">
                  <a:moveTo>
                    <a:pt x="92129" y="0"/>
                  </a:moveTo>
                  <a:lnTo>
                    <a:pt x="0" y="245775"/>
                  </a:lnTo>
                  <a:lnTo>
                    <a:pt x="184259" y="245775"/>
                  </a:lnTo>
                  <a:lnTo>
                    <a:pt x="92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287134" y="3929863"/>
              <a:ext cx="184785" cy="246379"/>
            </a:xfrm>
            <a:custGeom>
              <a:avLst/>
              <a:gdLst/>
              <a:ahLst/>
              <a:cxnLst/>
              <a:rect l="l" t="t" r="r" b="b"/>
              <a:pathLst>
                <a:path w="184785" h="246379">
                  <a:moveTo>
                    <a:pt x="92129" y="0"/>
                  </a:moveTo>
                  <a:lnTo>
                    <a:pt x="184259" y="245775"/>
                  </a:lnTo>
                  <a:lnTo>
                    <a:pt x="0" y="245775"/>
                  </a:lnTo>
                  <a:lnTo>
                    <a:pt x="92129" y="0"/>
                  </a:lnTo>
                  <a:close/>
                </a:path>
              </a:pathLst>
            </a:custGeom>
            <a:ln w="1023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5399" y="3340100"/>
              <a:ext cx="4330700" cy="269804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416799" y="3441724"/>
              <a:ext cx="4787900" cy="762000"/>
            </a:xfrm>
            <a:custGeom>
              <a:avLst/>
              <a:gdLst/>
              <a:ahLst/>
              <a:cxnLst/>
              <a:rect l="l" t="t" r="r" b="b"/>
              <a:pathLst>
                <a:path w="4787900" h="762000">
                  <a:moveTo>
                    <a:pt x="4086727" y="111592"/>
                  </a:moveTo>
                  <a:lnTo>
                    <a:pt x="4151916" y="122374"/>
                  </a:lnTo>
                  <a:lnTo>
                    <a:pt x="4213924" y="133456"/>
                  </a:lnTo>
                  <a:lnTo>
                    <a:pt x="4272753" y="144823"/>
                  </a:lnTo>
                  <a:lnTo>
                    <a:pt x="4328401" y="156459"/>
                  </a:lnTo>
                  <a:lnTo>
                    <a:pt x="4380870" y="168350"/>
                  </a:lnTo>
                  <a:lnTo>
                    <a:pt x="4430159" y="180480"/>
                  </a:lnTo>
                  <a:lnTo>
                    <a:pt x="4476268" y="192835"/>
                  </a:lnTo>
                  <a:lnTo>
                    <a:pt x="4519197" y="205399"/>
                  </a:lnTo>
                  <a:lnTo>
                    <a:pt x="4558946" y="218158"/>
                  </a:lnTo>
                  <a:lnTo>
                    <a:pt x="4595515" y="231097"/>
                  </a:lnTo>
                  <a:lnTo>
                    <a:pt x="4659113" y="257453"/>
                  </a:lnTo>
                  <a:lnTo>
                    <a:pt x="4709992" y="284349"/>
                  </a:lnTo>
                  <a:lnTo>
                    <a:pt x="4748151" y="311664"/>
                  </a:lnTo>
                  <a:lnTo>
                    <a:pt x="4781540" y="353161"/>
                  </a:lnTo>
                  <a:lnTo>
                    <a:pt x="4787900" y="381000"/>
                  </a:lnTo>
                  <a:lnTo>
                    <a:pt x="4786310" y="394927"/>
                  </a:lnTo>
                  <a:lnTo>
                    <a:pt x="4762460" y="436558"/>
                  </a:lnTo>
                  <a:lnTo>
                    <a:pt x="4730661" y="464037"/>
                  </a:lnTo>
                  <a:lnTo>
                    <a:pt x="4686142" y="491158"/>
                  </a:lnTo>
                  <a:lnTo>
                    <a:pt x="4628904" y="517799"/>
                  </a:lnTo>
                  <a:lnTo>
                    <a:pt x="4558946" y="543841"/>
                  </a:lnTo>
                  <a:lnTo>
                    <a:pt x="4519197" y="556600"/>
                  </a:lnTo>
                  <a:lnTo>
                    <a:pt x="4476268" y="569164"/>
                  </a:lnTo>
                  <a:lnTo>
                    <a:pt x="4430159" y="581519"/>
                  </a:lnTo>
                  <a:lnTo>
                    <a:pt x="4380870" y="593649"/>
                  </a:lnTo>
                  <a:lnTo>
                    <a:pt x="4328401" y="605540"/>
                  </a:lnTo>
                  <a:lnTo>
                    <a:pt x="4272753" y="617176"/>
                  </a:lnTo>
                  <a:lnTo>
                    <a:pt x="4213924" y="628543"/>
                  </a:lnTo>
                  <a:lnTo>
                    <a:pt x="4151916" y="639625"/>
                  </a:lnTo>
                  <a:lnTo>
                    <a:pt x="4086727" y="650407"/>
                  </a:lnTo>
                  <a:lnTo>
                    <a:pt x="4044482" y="656970"/>
                  </a:lnTo>
                  <a:lnTo>
                    <a:pt x="4001484" y="663334"/>
                  </a:lnTo>
                  <a:lnTo>
                    <a:pt x="3957755" y="669499"/>
                  </a:lnTo>
                  <a:lnTo>
                    <a:pt x="3913320" y="675465"/>
                  </a:lnTo>
                  <a:lnTo>
                    <a:pt x="3868200" y="681232"/>
                  </a:lnTo>
                  <a:lnTo>
                    <a:pt x="3822421" y="686801"/>
                  </a:lnTo>
                  <a:lnTo>
                    <a:pt x="3776004" y="692170"/>
                  </a:lnTo>
                  <a:lnTo>
                    <a:pt x="3728973" y="697341"/>
                  </a:lnTo>
                  <a:lnTo>
                    <a:pt x="3681351" y="702313"/>
                  </a:lnTo>
                  <a:lnTo>
                    <a:pt x="3633161" y="707086"/>
                  </a:lnTo>
                  <a:lnTo>
                    <a:pt x="3584426" y="711660"/>
                  </a:lnTo>
                  <a:lnTo>
                    <a:pt x="3535170" y="716035"/>
                  </a:lnTo>
                  <a:lnTo>
                    <a:pt x="3485416" y="720211"/>
                  </a:lnTo>
                  <a:lnTo>
                    <a:pt x="3435186" y="724189"/>
                  </a:lnTo>
                  <a:lnTo>
                    <a:pt x="3384505" y="727967"/>
                  </a:lnTo>
                  <a:lnTo>
                    <a:pt x="3333395" y="731547"/>
                  </a:lnTo>
                  <a:lnTo>
                    <a:pt x="3281879" y="734928"/>
                  </a:lnTo>
                  <a:lnTo>
                    <a:pt x="3229981" y="738110"/>
                  </a:lnTo>
                  <a:lnTo>
                    <a:pt x="3177724" y="741093"/>
                  </a:lnTo>
                  <a:lnTo>
                    <a:pt x="3125131" y="743877"/>
                  </a:lnTo>
                  <a:lnTo>
                    <a:pt x="3072224" y="746463"/>
                  </a:lnTo>
                  <a:lnTo>
                    <a:pt x="3019029" y="748849"/>
                  </a:lnTo>
                  <a:lnTo>
                    <a:pt x="2965566" y="751037"/>
                  </a:lnTo>
                  <a:lnTo>
                    <a:pt x="2911860" y="753025"/>
                  </a:lnTo>
                  <a:lnTo>
                    <a:pt x="2857934" y="754815"/>
                  </a:lnTo>
                  <a:lnTo>
                    <a:pt x="2803811" y="756406"/>
                  </a:lnTo>
                  <a:lnTo>
                    <a:pt x="2749515" y="757798"/>
                  </a:lnTo>
                  <a:lnTo>
                    <a:pt x="2695067" y="758992"/>
                  </a:lnTo>
                  <a:lnTo>
                    <a:pt x="2640492" y="759986"/>
                  </a:lnTo>
                  <a:lnTo>
                    <a:pt x="2585813" y="760781"/>
                  </a:lnTo>
                  <a:lnTo>
                    <a:pt x="2531053" y="761378"/>
                  </a:lnTo>
                  <a:lnTo>
                    <a:pt x="2476235" y="761776"/>
                  </a:lnTo>
                  <a:lnTo>
                    <a:pt x="2421382" y="761975"/>
                  </a:lnTo>
                  <a:lnTo>
                    <a:pt x="2366517" y="761975"/>
                  </a:lnTo>
                  <a:lnTo>
                    <a:pt x="2311664" y="761776"/>
                  </a:lnTo>
                  <a:lnTo>
                    <a:pt x="2256846" y="761378"/>
                  </a:lnTo>
                  <a:lnTo>
                    <a:pt x="2202086" y="760781"/>
                  </a:lnTo>
                  <a:lnTo>
                    <a:pt x="2147406" y="759986"/>
                  </a:lnTo>
                  <a:lnTo>
                    <a:pt x="2092832" y="758992"/>
                  </a:lnTo>
                  <a:lnTo>
                    <a:pt x="2038384" y="757798"/>
                  </a:lnTo>
                  <a:lnTo>
                    <a:pt x="1984087" y="756406"/>
                  </a:lnTo>
                  <a:lnTo>
                    <a:pt x="1929964" y="754815"/>
                  </a:lnTo>
                  <a:lnTo>
                    <a:pt x="1876038" y="753025"/>
                  </a:lnTo>
                  <a:lnTo>
                    <a:pt x="1822333" y="751037"/>
                  </a:lnTo>
                  <a:lnTo>
                    <a:pt x="1768870" y="748849"/>
                  </a:lnTo>
                  <a:lnTo>
                    <a:pt x="1715674" y="746463"/>
                  </a:lnTo>
                  <a:lnTo>
                    <a:pt x="1662768" y="743877"/>
                  </a:lnTo>
                  <a:lnTo>
                    <a:pt x="1610175" y="741093"/>
                  </a:lnTo>
                  <a:lnTo>
                    <a:pt x="1557917" y="738110"/>
                  </a:lnTo>
                  <a:lnTo>
                    <a:pt x="1506019" y="734928"/>
                  </a:lnTo>
                  <a:lnTo>
                    <a:pt x="1454504" y="731547"/>
                  </a:lnTo>
                  <a:lnTo>
                    <a:pt x="1403394" y="727967"/>
                  </a:lnTo>
                  <a:lnTo>
                    <a:pt x="1352712" y="724189"/>
                  </a:lnTo>
                  <a:lnTo>
                    <a:pt x="1302483" y="720211"/>
                  </a:lnTo>
                  <a:lnTo>
                    <a:pt x="1252729" y="716035"/>
                  </a:lnTo>
                  <a:lnTo>
                    <a:pt x="1203473" y="711660"/>
                  </a:lnTo>
                  <a:lnTo>
                    <a:pt x="1154738" y="707086"/>
                  </a:lnTo>
                  <a:lnTo>
                    <a:pt x="1106548" y="702313"/>
                  </a:lnTo>
                  <a:lnTo>
                    <a:pt x="1058926" y="697341"/>
                  </a:lnTo>
                  <a:lnTo>
                    <a:pt x="1011895" y="692170"/>
                  </a:lnTo>
                  <a:lnTo>
                    <a:pt x="965478" y="686801"/>
                  </a:lnTo>
                  <a:lnTo>
                    <a:pt x="919698" y="681232"/>
                  </a:lnTo>
                  <a:lnTo>
                    <a:pt x="874579" y="675465"/>
                  </a:lnTo>
                  <a:lnTo>
                    <a:pt x="830143" y="669499"/>
                  </a:lnTo>
                  <a:lnTo>
                    <a:pt x="786415" y="663334"/>
                  </a:lnTo>
                  <a:lnTo>
                    <a:pt x="743416" y="656970"/>
                  </a:lnTo>
                  <a:lnTo>
                    <a:pt x="701171" y="650407"/>
                  </a:lnTo>
                  <a:lnTo>
                    <a:pt x="635983" y="639625"/>
                  </a:lnTo>
                  <a:lnTo>
                    <a:pt x="573974" y="628543"/>
                  </a:lnTo>
                  <a:lnTo>
                    <a:pt x="515146" y="617176"/>
                  </a:lnTo>
                  <a:lnTo>
                    <a:pt x="459497" y="605540"/>
                  </a:lnTo>
                  <a:lnTo>
                    <a:pt x="407029" y="593649"/>
                  </a:lnTo>
                  <a:lnTo>
                    <a:pt x="357740" y="581519"/>
                  </a:lnTo>
                  <a:lnTo>
                    <a:pt x="311631" y="569164"/>
                  </a:lnTo>
                  <a:lnTo>
                    <a:pt x="268702" y="556600"/>
                  </a:lnTo>
                  <a:lnTo>
                    <a:pt x="228953" y="543841"/>
                  </a:lnTo>
                  <a:lnTo>
                    <a:pt x="192384" y="530902"/>
                  </a:lnTo>
                  <a:lnTo>
                    <a:pt x="128786" y="504546"/>
                  </a:lnTo>
                  <a:lnTo>
                    <a:pt x="77907" y="477650"/>
                  </a:lnTo>
                  <a:lnTo>
                    <a:pt x="39748" y="450335"/>
                  </a:lnTo>
                  <a:lnTo>
                    <a:pt x="6359" y="408839"/>
                  </a:lnTo>
                  <a:lnTo>
                    <a:pt x="0" y="381000"/>
                  </a:lnTo>
                  <a:lnTo>
                    <a:pt x="1589" y="367073"/>
                  </a:lnTo>
                  <a:lnTo>
                    <a:pt x="25439" y="325441"/>
                  </a:lnTo>
                  <a:lnTo>
                    <a:pt x="57238" y="297962"/>
                  </a:lnTo>
                  <a:lnTo>
                    <a:pt x="101757" y="270841"/>
                  </a:lnTo>
                  <a:lnTo>
                    <a:pt x="158995" y="244200"/>
                  </a:lnTo>
                  <a:lnTo>
                    <a:pt x="228953" y="218158"/>
                  </a:lnTo>
                  <a:lnTo>
                    <a:pt x="268702" y="205399"/>
                  </a:lnTo>
                  <a:lnTo>
                    <a:pt x="311631" y="192835"/>
                  </a:lnTo>
                  <a:lnTo>
                    <a:pt x="357740" y="180480"/>
                  </a:lnTo>
                  <a:lnTo>
                    <a:pt x="407029" y="168350"/>
                  </a:lnTo>
                  <a:lnTo>
                    <a:pt x="459497" y="156459"/>
                  </a:lnTo>
                  <a:lnTo>
                    <a:pt x="515146" y="144823"/>
                  </a:lnTo>
                  <a:lnTo>
                    <a:pt x="573974" y="133456"/>
                  </a:lnTo>
                  <a:lnTo>
                    <a:pt x="635983" y="122374"/>
                  </a:lnTo>
                  <a:lnTo>
                    <a:pt x="701171" y="111592"/>
                  </a:lnTo>
                  <a:lnTo>
                    <a:pt x="743416" y="105029"/>
                  </a:lnTo>
                  <a:lnTo>
                    <a:pt x="786415" y="98665"/>
                  </a:lnTo>
                  <a:lnTo>
                    <a:pt x="830143" y="92500"/>
                  </a:lnTo>
                  <a:lnTo>
                    <a:pt x="874579" y="86534"/>
                  </a:lnTo>
                  <a:lnTo>
                    <a:pt x="919698" y="80767"/>
                  </a:lnTo>
                  <a:lnTo>
                    <a:pt x="965478" y="75198"/>
                  </a:lnTo>
                  <a:lnTo>
                    <a:pt x="1011895" y="69829"/>
                  </a:lnTo>
                  <a:lnTo>
                    <a:pt x="1058926" y="64658"/>
                  </a:lnTo>
                  <a:lnTo>
                    <a:pt x="1106548" y="59686"/>
                  </a:lnTo>
                  <a:lnTo>
                    <a:pt x="1154738" y="54913"/>
                  </a:lnTo>
                  <a:lnTo>
                    <a:pt x="1203473" y="50339"/>
                  </a:lnTo>
                  <a:lnTo>
                    <a:pt x="1252729" y="45964"/>
                  </a:lnTo>
                  <a:lnTo>
                    <a:pt x="1302483" y="41788"/>
                  </a:lnTo>
                  <a:lnTo>
                    <a:pt x="1352712" y="37810"/>
                  </a:lnTo>
                  <a:lnTo>
                    <a:pt x="1403394" y="34032"/>
                  </a:lnTo>
                  <a:lnTo>
                    <a:pt x="1454504" y="30452"/>
                  </a:lnTo>
                  <a:lnTo>
                    <a:pt x="1506019" y="27071"/>
                  </a:lnTo>
                  <a:lnTo>
                    <a:pt x="1557917" y="23889"/>
                  </a:lnTo>
                  <a:lnTo>
                    <a:pt x="1610175" y="20906"/>
                  </a:lnTo>
                  <a:lnTo>
                    <a:pt x="1662768" y="18122"/>
                  </a:lnTo>
                  <a:lnTo>
                    <a:pt x="1715674" y="15536"/>
                  </a:lnTo>
                  <a:lnTo>
                    <a:pt x="1768870" y="13150"/>
                  </a:lnTo>
                  <a:lnTo>
                    <a:pt x="1822333" y="10962"/>
                  </a:lnTo>
                  <a:lnTo>
                    <a:pt x="1876038" y="8974"/>
                  </a:lnTo>
                  <a:lnTo>
                    <a:pt x="1929964" y="7184"/>
                  </a:lnTo>
                  <a:lnTo>
                    <a:pt x="1984087" y="5593"/>
                  </a:lnTo>
                  <a:lnTo>
                    <a:pt x="2038384" y="4201"/>
                  </a:lnTo>
                  <a:lnTo>
                    <a:pt x="2092832" y="3007"/>
                  </a:lnTo>
                  <a:lnTo>
                    <a:pt x="2147406" y="2013"/>
                  </a:lnTo>
                  <a:lnTo>
                    <a:pt x="2202086" y="1218"/>
                  </a:lnTo>
                  <a:lnTo>
                    <a:pt x="2256846" y="621"/>
                  </a:lnTo>
                  <a:lnTo>
                    <a:pt x="2311664" y="223"/>
                  </a:lnTo>
                  <a:lnTo>
                    <a:pt x="2366517" y="24"/>
                  </a:lnTo>
                  <a:lnTo>
                    <a:pt x="2421382" y="24"/>
                  </a:lnTo>
                  <a:lnTo>
                    <a:pt x="2476235" y="223"/>
                  </a:lnTo>
                  <a:lnTo>
                    <a:pt x="2531053" y="621"/>
                  </a:lnTo>
                  <a:lnTo>
                    <a:pt x="2585813" y="1218"/>
                  </a:lnTo>
                  <a:lnTo>
                    <a:pt x="2640492" y="2013"/>
                  </a:lnTo>
                  <a:lnTo>
                    <a:pt x="2695067" y="3007"/>
                  </a:lnTo>
                  <a:lnTo>
                    <a:pt x="2749515" y="4201"/>
                  </a:lnTo>
                  <a:lnTo>
                    <a:pt x="2803811" y="5593"/>
                  </a:lnTo>
                  <a:lnTo>
                    <a:pt x="2857934" y="7184"/>
                  </a:lnTo>
                  <a:lnTo>
                    <a:pt x="2911860" y="8974"/>
                  </a:lnTo>
                  <a:lnTo>
                    <a:pt x="2965566" y="10962"/>
                  </a:lnTo>
                  <a:lnTo>
                    <a:pt x="3019029" y="13150"/>
                  </a:lnTo>
                  <a:lnTo>
                    <a:pt x="3072224" y="15536"/>
                  </a:lnTo>
                  <a:lnTo>
                    <a:pt x="3125131" y="18122"/>
                  </a:lnTo>
                  <a:lnTo>
                    <a:pt x="3177724" y="20906"/>
                  </a:lnTo>
                  <a:lnTo>
                    <a:pt x="3229981" y="23889"/>
                  </a:lnTo>
                  <a:lnTo>
                    <a:pt x="3281879" y="27071"/>
                  </a:lnTo>
                  <a:lnTo>
                    <a:pt x="3333395" y="30452"/>
                  </a:lnTo>
                  <a:lnTo>
                    <a:pt x="3384505" y="34032"/>
                  </a:lnTo>
                  <a:lnTo>
                    <a:pt x="3435186" y="37810"/>
                  </a:lnTo>
                  <a:lnTo>
                    <a:pt x="3485416" y="41788"/>
                  </a:lnTo>
                  <a:lnTo>
                    <a:pt x="3535170" y="45964"/>
                  </a:lnTo>
                  <a:lnTo>
                    <a:pt x="3584426" y="50339"/>
                  </a:lnTo>
                  <a:lnTo>
                    <a:pt x="3633161" y="54913"/>
                  </a:lnTo>
                  <a:lnTo>
                    <a:pt x="3681351" y="59686"/>
                  </a:lnTo>
                  <a:lnTo>
                    <a:pt x="3728973" y="64658"/>
                  </a:lnTo>
                  <a:lnTo>
                    <a:pt x="3776004" y="69829"/>
                  </a:lnTo>
                  <a:lnTo>
                    <a:pt x="3822421" y="75198"/>
                  </a:lnTo>
                  <a:lnTo>
                    <a:pt x="3868200" y="80767"/>
                  </a:lnTo>
                  <a:lnTo>
                    <a:pt x="3913320" y="86534"/>
                  </a:lnTo>
                  <a:lnTo>
                    <a:pt x="3957755" y="92500"/>
                  </a:lnTo>
                  <a:lnTo>
                    <a:pt x="4001484" y="98665"/>
                  </a:lnTo>
                  <a:lnTo>
                    <a:pt x="4044482" y="105029"/>
                  </a:lnTo>
                  <a:lnTo>
                    <a:pt x="4086727" y="111592"/>
                  </a:lnTo>
                </a:path>
              </a:pathLst>
            </a:custGeom>
            <a:ln w="285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488461" y="4318000"/>
              <a:ext cx="861060" cy="330200"/>
            </a:xfrm>
            <a:custGeom>
              <a:avLst/>
              <a:gdLst/>
              <a:ahLst/>
              <a:cxnLst/>
              <a:rect l="l" t="t" r="r" b="b"/>
              <a:pathLst>
                <a:path w="861059" h="330200">
                  <a:moveTo>
                    <a:pt x="735567" y="48356"/>
                  </a:moveTo>
                  <a:lnTo>
                    <a:pt x="785531" y="71222"/>
                  </a:lnTo>
                  <a:lnTo>
                    <a:pt x="823004" y="96395"/>
                  </a:lnTo>
                  <a:lnTo>
                    <a:pt x="847986" y="123218"/>
                  </a:lnTo>
                  <a:lnTo>
                    <a:pt x="860477" y="151029"/>
                  </a:lnTo>
                  <a:lnTo>
                    <a:pt x="860477" y="179170"/>
                  </a:lnTo>
                  <a:lnTo>
                    <a:pt x="823004" y="233804"/>
                  </a:lnTo>
                  <a:lnTo>
                    <a:pt x="785531" y="258977"/>
                  </a:lnTo>
                  <a:lnTo>
                    <a:pt x="735567" y="281843"/>
                  </a:lnTo>
                  <a:lnTo>
                    <a:pt x="691348" y="296618"/>
                  </a:lnTo>
                  <a:lnTo>
                    <a:pt x="643492" y="308708"/>
                  </a:lnTo>
                  <a:lnTo>
                    <a:pt x="592725" y="318110"/>
                  </a:lnTo>
                  <a:lnTo>
                    <a:pt x="539775" y="324827"/>
                  </a:lnTo>
                  <a:lnTo>
                    <a:pt x="485371" y="328856"/>
                  </a:lnTo>
                  <a:lnTo>
                    <a:pt x="430238" y="330199"/>
                  </a:lnTo>
                  <a:lnTo>
                    <a:pt x="375106" y="328856"/>
                  </a:lnTo>
                  <a:lnTo>
                    <a:pt x="320701" y="324827"/>
                  </a:lnTo>
                  <a:lnTo>
                    <a:pt x="267751" y="318110"/>
                  </a:lnTo>
                  <a:lnTo>
                    <a:pt x="216985" y="308708"/>
                  </a:lnTo>
                  <a:lnTo>
                    <a:pt x="169128" y="296618"/>
                  </a:lnTo>
                  <a:lnTo>
                    <a:pt x="124909" y="281843"/>
                  </a:lnTo>
                  <a:lnTo>
                    <a:pt x="74945" y="258977"/>
                  </a:lnTo>
                  <a:lnTo>
                    <a:pt x="37472" y="233804"/>
                  </a:lnTo>
                  <a:lnTo>
                    <a:pt x="0" y="179170"/>
                  </a:lnTo>
                  <a:lnTo>
                    <a:pt x="0" y="151029"/>
                  </a:lnTo>
                  <a:lnTo>
                    <a:pt x="12490" y="123218"/>
                  </a:lnTo>
                  <a:lnTo>
                    <a:pt x="74945" y="71222"/>
                  </a:lnTo>
                  <a:lnTo>
                    <a:pt x="124909" y="48356"/>
                  </a:lnTo>
                  <a:lnTo>
                    <a:pt x="169128" y="33581"/>
                  </a:lnTo>
                  <a:lnTo>
                    <a:pt x="216985" y="21491"/>
                  </a:lnTo>
                  <a:lnTo>
                    <a:pt x="267751" y="12089"/>
                  </a:lnTo>
                  <a:lnTo>
                    <a:pt x="320701" y="5372"/>
                  </a:lnTo>
                  <a:lnTo>
                    <a:pt x="375106" y="1343"/>
                  </a:lnTo>
                  <a:lnTo>
                    <a:pt x="430238" y="0"/>
                  </a:lnTo>
                  <a:lnTo>
                    <a:pt x="485371" y="1343"/>
                  </a:lnTo>
                  <a:lnTo>
                    <a:pt x="539775" y="5372"/>
                  </a:lnTo>
                  <a:lnTo>
                    <a:pt x="592725" y="12089"/>
                  </a:lnTo>
                  <a:lnTo>
                    <a:pt x="643492" y="21491"/>
                  </a:lnTo>
                  <a:lnTo>
                    <a:pt x="691348" y="33581"/>
                  </a:lnTo>
                  <a:lnTo>
                    <a:pt x="735567" y="48356"/>
                  </a:lnTo>
                </a:path>
              </a:pathLst>
            </a:custGeom>
            <a:ln w="285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22500" y="3873500"/>
              <a:ext cx="5308600" cy="3581400"/>
            </a:xfrm>
            <a:custGeom>
              <a:avLst/>
              <a:gdLst/>
              <a:ahLst/>
              <a:cxnLst/>
              <a:rect l="l" t="t" r="r" b="b"/>
              <a:pathLst>
                <a:path w="5308600" h="3581400">
                  <a:moveTo>
                    <a:pt x="0" y="3581400"/>
                  </a:moveTo>
                  <a:lnTo>
                    <a:pt x="34307" y="3539075"/>
                  </a:lnTo>
                  <a:lnTo>
                    <a:pt x="68615" y="3496757"/>
                  </a:lnTo>
                  <a:lnTo>
                    <a:pt x="102923" y="3454452"/>
                  </a:lnTo>
                  <a:lnTo>
                    <a:pt x="137233" y="3412167"/>
                  </a:lnTo>
                  <a:lnTo>
                    <a:pt x="171544" y="3369908"/>
                  </a:lnTo>
                  <a:lnTo>
                    <a:pt x="205857" y="3327682"/>
                  </a:lnTo>
                  <a:lnTo>
                    <a:pt x="240172" y="3285495"/>
                  </a:lnTo>
                  <a:lnTo>
                    <a:pt x="274491" y="3243354"/>
                  </a:lnTo>
                  <a:lnTo>
                    <a:pt x="308812" y="3201266"/>
                  </a:lnTo>
                  <a:lnTo>
                    <a:pt x="343136" y="3159236"/>
                  </a:lnTo>
                  <a:lnTo>
                    <a:pt x="377465" y="3117273"/>
                  </a:lnTo>
                  <a:lnTo>
                    <a:pt x="411798" y="3075381"/>
                  </a:lnTo>
                  <a:lnTo>
                    <a:pt x="446135" y="3033568"/>
                  </a:lnTo>
                  <a:lnTo>
                    <a:pt x="480478" y="2991841"/>
                  </a:lnTo>
                  <a:lnTo>
                    <a:pt x="514825" y="2950205"/>
                  </a:lnTo>
                  <a:lnTo>
                    <a:pt x="549179" y="2908667"/>
                  </a:lnTo>
                  <a:lnTo>
                    <a:pt x="583539" y="2867235"/>
                  </a:lnTo>
                  <a:lnTo>
                    <a:pt x="617905" y="2825914"/>
                  </a:lnTo>
                  <a:lnTo>
                    <a:pt x="652278" y="2784711"/>
                  </a:lnTo>
                  <a:lnTo>
                    <a:pt x="686659" y="2743633"/>
                  </a:lnTo>
                  <a:lnTo>
                    <a:pt x="721047" y="2702686"/>
                  </a:lnTo>
                  <a:lnTo>
                    <a:pt x="755443" y="2661877"/>
                  </a:lnTo>
                  <a:lnTo>
                    <a:pt x="789848" y="2621212"/>
                  </a:lnTo>
                  <a:lnTo>
                    <a:pt x="824262" y="2580698"/>
                  </a:lnTo>
                  <a:lnTo>
                    <a:pt x="858685" y="2540341"/>
                  </a:lnTo>
                  <a:lnTo>
                    <a:pt x="893117" y="2500149"/>
                  </a:lnTo>
                  <a:lnTo>
                    <a:pt x="927560" y="2460127"/>
                  </a:lnTo>
                  <a:lnTo>
                    <a:pt x="962013" y="2420282"/>
                  </a:lnTo>
                  <a:lnTo>
                    <a:pt x="996476" y="2380621"/>
                  </a:lnTo>
                  <a:lnTo>
                    <a:pt x="1030951" y="2341150"/>
                  </a:lnTo>
                  <a:lnTo>
                    <a:pt x="1065438" y="2301875"/>
                  </a:lnTo>
                  <a:lnTo>
                    <a:pt x="1099936" y="2262805"/>
                  </a:lnTo>
                  <a:lnTo>
                    <a:pt x="1134447" y="2223944"/>
                  </a:lnTo>
                  <a:lnTo>
                    <a:pt x="1168970" y="2185299"/>
                  </a:lnTo>
                  <a:lnTo>
                    <a:pt x="1203507" y="2146878"/>
                  </a:lnTo>
                  <a:lnTo>
                    <a:pt x="1238057" y="2108686"/>
                  </a:lnTo>
                  <a:lnTo>
                    <a:pt x="1272621" y="2070730"/>
                  </a:lnTo>
                  <a:lnTo>
                    <a:pt x="1307199" y="2033017"/>
                  </a:lnTo>
                  <a:lnTo>
                    <a:pt x="1341792" y="1995554"/>
                  </a:lnTo>
                  <a:lnTo>
                    <a:pt x="1376399" y="1958346"/>
                  </a:lnTo>
                  <a:lnTo>
                    <a:pt x="1411023" y="1921400"/>
                  </a:lnTo>
                  <a:lnTo>
                    <a:pt x="1445662" y="1884724"/>
                  </a:lnTo>
                  <a:lnTo>
                    <a:pt x="1480317" y="1848323"/>
                  </a:lnTo>
                  <a:lnTo>
                    <a:pt x="1514989" y="1812204"/>
                  </a:lnTo>
                  <a:lnTo>
                    <a:pt x="1549677" y="1776374"/>
                  </a:lnTo>
                  <a:lnTo>
                    <a:pt x="1584383" y="1740839"/>
                  </a:lnTo>
                  <a:lnTo>
                    <a:pt x="1619107" y="1705605"/>
                  </a:lnTo>
                  <a:lnTo>
                    <a:pt x="1653849" y="1670680"/>
                  </a:lnTo>
                  <a:lnTo>
                    <a:pt x="1688609" y="1636070"/>
                  </a:lnTo>
                  <a:lnTo>
                    <a:pt x="1723388" y="1601781"/>
                  </a:lnTo>
                  <a:lnTo>
                    <a:pt x="1758187" y="1567821"/>
                  </a:lnTo>
                  <a:lnTo>
                    <a:pt x="1793005" y="1534195"/>
                  </a:lnTo>
                  <a:lnTo>
                    <a:pt x="1827843" y="1500909"/>
                  </a:lnTo>
                  <a:lnTo>
                    <a:pt x="1862702" y="1467972"/>
                  </a:lnTo>
                  <a:lnTo>
                    <a:pt x="1897581" y="1435389"/>
                  </a:lnTo>
                  <a:lnTo>
                    <a:pt x="1932482" y="1403167"/>
                  </a:lnTo>
                  <a:lnTo>
                    <a:pt x="1967404" y="1371312"/>
                  </a:lnTo>
                  <a:lnTo>
                    <a:pt x="2002348" y="1339831"/>
                  </a:lnTo>
                  <a:lnTo>
                    <a:pt x="2037314" y="1308730"/>
                  </a:lnTo>
                  <a:lnTo>
                    <a:pt x="2072304" y="1278016"/>
                  </a:lnTo>
                  <a:lnTo>
                    <a:pt x="2107316" y="1247696"/>
                  </a:lnTo>
                  <a:lnTo>
                    <a:pt x="2142352" y="1217777"/>
                  </a:lnTo>
                  <a:lnTo>
                    <a:pt x="2177411" y="1188264"/>
                  </a:lnTo>
                  <a:lnTo>
                    <a:pt x="2212495" y="1159164"/>
                  </a:lnTo>
                  <a:lnTo>
                    <a:pt x="2247604" y="1130484"/>
                  </a:lnTo>
                  <a:lnTo>
                    <a:pt x="2282737" y="1102230"/>
                  </a:lnTo>
                  <a:lnTo>
                    <a:pt x="2317896" y="1074409"/>
                  </a:lnTo>
                  <a:lnTo>
                    <a:pt x="2353081" y="1047028"/>
                  </a:lnTo>
                  <a:lnTo>
                    <a:pt x="2388292" y="1020093"/>
                  </a:lnTo>
                  <a:lnTo>
                    <a:pt x="2423530" y="993611"/>
                  </a:lnTo>
                  <a:lnTo>
                    <a:pt x="2458794" y="967587"/>
                  </a:lnTo>
                  <a:lnTo>
                    <a:pt x="2494086" y="942030"/>
                  </a:lnTo>
                  <a:lnTo>
                    <a:pt x="2529406" y="916945"/>
                  </a:lnTo>
                  <a:lnTo>
                    <a:pt x="2564754" y="892338"/>
                  </a:lnTo>
                  <a:lnTo>
                    <a:pt x="2600130" y="868218"/>
                  </a:lnTo>
                  <a:lnTo>
                    <a:pt x="2647139" y="837184"/>
                  </a:lnTo>
                  <a:lnTo>
                    <a:pt x="2695003" y="806909"/>
                  </a:lnTo>
                  <a:lnTo>
                    <a:pt x="2743676" y="777380"/>
                  </a:lnTo>
                  <a:lnTo>
                    <a:pt x="2793113" y="748588"/>
                  </a:lnTo>
                  <a:lnTo>
                    <a:pt x="2843267" y="720522"/>
                  </a:lnTo>
                  <a:lnTo>
                    <a:pt x="2894093" y="693172"/>
                  </a:lnTo>
                  <a:lnTo>
                    <a:pt x="2945546" y="666527"/>
                  </a:lnTo>
                  <a:lnTo>
                    <a:pt x="2997580" y="640576"/>
                  </a:lnTo>
                  <a:lnTo>
                    <a:pt x="3050149" y="615309"/>
                  </a:lnTo>
                  <a:lnTo>
                    <a:pt x="3103208" y="590715"/>
                  </a:lnTo>
                  <a:lnTo>
                    <a:pt x="3156711" y="566785"/>
                  </a:lnTo>
                  <a:lnTo>
                    <a:pt x="3210612" y="543506"/>
                  </a:lnTo>
                  <a:lnTo>
                    <a:pt x="3264866" y="520869"/>
                  </a:lnTo>
                  <a:lnTo>
                    <a:pt x="3319427" y="498863"/>
                  </a:lnTo>
                  <a:lnTo>
                    <a:pt x="3374250" y="477478"/>
                  </a:lnTo>
                  <a:lnTo>
                    <a:pt x="3429288" y="456703"/>
                  </a:lnTo>
                  <a:lnTo>
                    <a:pt x="3484497" y="436528"/>
                  </a:lnTo>
                  <a:lnTo>
                    <a:pt x="3539830" y="416941"/>
                  </a:lnTo>
                  <a:lnTo>
                    <a:pt x="3595242" y="397933"/>
                  </a:lnTo>
                  <a:lnTo>
                    <a:pt x="3650688" y="379492"/>
                  </a:lnTo>
                  <a:lnTo>
                    <a:pt x="3706121" y="361609"/>
                  </a:lnTo>
                  <a:lnTo>
                    <a:pt x="3761496" y="344273"/>
                  </a:lnTo>
                  <a:lnTo>
                    <a:pt x="3816768" y="327473"/>
                  </a:lnTo>
                  <a:lnTo>
                    <a:pt x="3871891" y="311199"/>
                  </a:lnTo>
                  <a:lnTo>
                    <a:pt x="3926819" y="295439"/>
                  </a:lnTo>
                  <a:lnTo>
                    <a:pt x="3981506" y="280185"/>
                  </a:lnTo>
                  <a:lnTo>
                    <a:pt x="4035907" y="265424"/>
                  </a:lnTo>
                  <a:lnTo>
                    <a:pt x="4089977" y="251146"/>
                  </a:lnTo>
                  <a:lnTo>
                    <a:pt x="4143669" y="237342"/>
                  </a:lnTo>
                  <a:lnTo>
                    <a:pt x="4196939" y="224000"/>
                  </a:lnTo>
                  <a:lnTo>
                    <a:pt x="4249740" y="211110"/>
                  </a:lnTo>
                  <a:lnTo>
                    <a:pt x="4302026" y="198661"/>
                  </a:lnTo>
                  <a:lnTo>
                    <a:pt x="4353753" y="186643"/>
                  </a:lnTo>
                  <a:lnTo>
                    <a:pt x="4404874" y="175045"/>
                  </a:lnTo>
                  <a:lnTo>
                    <a:pt x="4455344" y="163857"/>
                  </a:lnTo>
                  <a:lnTo>
                    <a:pt x="4505117" y="153067"/>
                  </a:lnTo>
                  <a:lnTo>
                    <a:pt x="4554148" y="142667"/>
                  </a:lnTo>
                  <a:lnTo>
                    <a:pt x="4602391" y="132644"/>
                  </a:lnTo>
                  <a:lnTo>
                    <a:pt x="4649801" y="122989"/>
                  </a:lnTo>
                  <a:lnTo>
                    <a:pt x="4696331" y="113690"/>
                  </a:lnTo>
                  <a:lnTo>
                    <a:pt x="4741936" y="104738"/>
                  </a:lnTo>
                  <a:lnTo>
                    <a:pt x="4786571" y="96122"/>
                  </a:lnTo>
                  <a:lnTo>
                    <a:pt x="4830189" y="87831"/>
                  </a:lnTo>
                  <a:lnTo>
                    <a:pt x="4872746" y="79854"/>
                  </a:lnTo>
                  <a:lnTo>
                    <a:pt x="4914195" y="72182"/>
                  </a:lnTo>
                  <a:lnTo>
                    <a:pt x="4954492" y="64804"/>
                  </a:lnTo>
                  <a:lnTo>
                    <a:pt x="4993589" y="57708"/>
                  </a:lnTo>
                  <a:lnTo>
                    <a:pt x="5031443" y="50885"/>
                  </a:lnTo>
                  <a:lnTo>
                    <a:pt x="5103234" y="38014"/>
                  </a:lnTo>
                  <a:lnTo>
                    <a:pt x="5137080" y="31945"/>
                  </a:lnTo>
                  <a:lnTo>
                    <a:pt x="5200447" y="20488"/>
                  </a:lnTo>
                  <a:lnTo>
                    <a:pt x="5257742" y="9868"/>
                  </a:lnTo>
                  <a:lnTo>
                    <a:pt x="5283998" y="4845"/>
                  </a:lnTo>
                  <a:lnTo>
                    <a:pt x="5308600" y="0"/>
                  </a:lnTo>
                </a:path>
              </a:pathLst>
            </a:custGeom>
            <a:ln w="285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553199" y="4419600"/>
              <a:ext cx="2921000" cy="1841500"/>
            </a:xfrm>
            <a:custGeom>
              <a:avLst/>
              <a:gdLst/>
              <a:ahLst/>
              <a:cxnLst/>
              <a:rect l="l" t="t" r="r" b="b"/>
              <a:pathLst>
                <a:path w="2921000" h="1841500">
                  <a:moveTo>
                    <a:pt x="0" y="1841500"/>
                  </a:moveTo>
                  <a:lnTo>
                    <a:pt x="35851" y="1799307"/>
                  </a:lnTo>
                  <a:lnTo>
                    <a:pt x="71701" y="1757138"/>
                  </a:lnTo>
                  <a:lnTo>
                    <a:pt x="107547" y="1715013"/>
                  </a:lnTo>
                  <a:lnTo>
                    <a:pt x="143386" y="1672956"/>
                  </a:lnTo>
                  <a:lnTo>
                    <a:pt x="179217" y="1630989"/>
                  </a:lnTo>
                  <a:lnTo>
                    <a:pt x="215038" y="1589134"/>
                  </a:lnTo>
                  <a:lnTo>
                    <a:pt x="250847" y="1547414"/>
                  </a:lnTo>
                  <a:lnTo>
                    <a:pt x="286642" y="1505851"/>
                  </a:lnTo>
                  <a:lnTo>
                    <a:pt x="322420" y="1464469"/>
                  </a:lnTo>
                  <a:lnTo>
                    <a:pt x="358180" y="1423288"/>
                  </a:lnTo>
                  <a:lnTo>
                    <a:pt x="393919" y="1382333"/>
                  </a:lnTo>
                  <a:lnTo>
                    <a:pt x="429636" y="1341624"/>
                  </a:lnTo>
                  <a:lnTo>
                    <a:pt x="465329" y="1301186"/>
                  </a:lnTo>
                  <a:lnTo>
                    <a:pt x="500995" y="1261039"/>
                  </a:lnTo>
                  <a:lnTo>
                    <a:pt x="536632" y="1221208"/>
                  </a:lnTo>
                  <a:lnTo>
                    <a:pt x="572239" y="1181713"/>
                  </a:lnTo>
                  <a:lnTo>
                    <a:pt x="607813" y="1142579"/>
                  </a:lnTo>
                  <a:lnTo>
                    <a:pt x="643353" y="1103826"/>
                  </a:lnTo>
                  <a:lnTo>
                    <a:pt x="678856" y="1065478"/>
                  </a:lnTo>
                  <a:lnTo>
                    <a:pt x="714319" y="1027557"/>
                  </a:lnTo>
                  <a:lnTo>
                    <a:pt x="749743" y="990086"/>
                  </a:lnTo>
                  <a:lnTo>
                    <a:pt x="785123" y="953087"/>
                  </a:lnTo>
                  <a:lnTo>
                    <a:pt x="820458" y="916582"/>
                  </a:lnTo>
                  <a:lnTo>
                    <a:pt x="855747" y="880595"/>
                  </a:lnTo>
                  <a:lnTo>
                    <a:pt x="890986" y="845147"/>
                  </a:lnTo>
                  <a:lnTo>
                    <a:pt x="926174" y="810261"/>
                  </a:lnTo>
                  <a:lnTo>
                    <a:pt x="961310" y="775960"/>
                  </a:lnTo>
                  <a:lnTo>
                    <a:pt x="996390" y="742265"/>
                  </a:lnTo>
                  <a:lnTo>
                    <a:pt x="1031413" y="709200"/>
                  </a:lnTo>
                  <a:lnTo>
                    <a:pt x="1066377" y="676787"/>
                  </a:lnTo>
                  <a:lnTo>
                    <a:pt x="1101280" y="645048"/>
                  </a:lnTo>
                  <a:lnTo>
                    <a:pt x="1136119" y="614006"/>
                  </a:lnTo>
                  <a:lnTo>
                    <a:pt x="1170893" y="583684"/>
                  </a:lnTo>
                  <a:lnTo>
                    <a:pt x="1205600" y="554103"/>
                  </a:lnTo>
                  <a:lnTo>
                    <a:pt x="1240237" y="525287"/>
                  </a:lnTo>
                  <a:lnTo>
                    <a:pt x="1274803" y="497257"/>
                  </a:lnTo>
                  <a:lnTo>
                    <a:pt x="1309295" y="470037"/>
                  </a:lnTo>
                  <a:lnTo>
                    <a:pt x="1343712" y="443649"/>
                  </a:lnTo>
                  <a:lnTo>
                    <a:pt x="1378052" y="418115"/>
                  </a:lnTo>
                  <a:lnTo>
                    <a:pt x="1412311" y="393457"/>
                  </a:lnTo>
                  <a:lnTo>
                    <a:pt x="1446490" y="369699"/>
                  </a:lnTo>
                  <a:lnTo>
                    <a:pt x="1480584" y="346863"/>
                  </a:lnTo>
                  <a:lnTo>
                    <a:pt x="1514593" y="324970"/>
                  </a:lnTo>
                  <a:lnTo>
                    <a:pt x="1564859" y="294271"/>
                  </a:lnTo>
                  <a:lnTo>
                    <a:pt x="1614940" y="265623"/>
                  </a:lnTo>
                  <a:lnTo>
                    <a:pt x="1664840" y="238954"/>
                  </a:lnTo>
                  <a:lnTo>
                    <a:pt x="1714568" y="214190"/>
                  </a:lnTo>
                  <a:lnTo>
                    <a:pt x="1764129" y="191259"/>
                  </a:lnTo>
                  <a:lnTo>
                    <a:pt x="1813531" y="170086"/>
                  </a:lnTo>
                  <a:lnTo>
                    <a:pt x="1862780" y="150599"/>
                  </a:lnTo>
                  <a:lnTo>
                    <a:pt x="1911882" y="132725"/>
                  </a:lnTo>
                  <a:lnTo>
                    <a:pt x="1960845" y="116389"/>
                  </a:lnTo>
                  <a:lnTo>
                    <a:pt x="2009674" y="101519"/>
                  </a:lnTo>
                  <a:lnTo>
                    <a:pt x="2058377" y="88041"/>
                  </a:lnTo>
                  <a:lnTo>
                    <a:pt x="2106960" y="75882"/>
                  </a:lnTo>
                  <a:lnTo>
                    <a:pt x="2155431" y="64970"/>
                  </a:lnTo>
                  <a:lnTo>
                    <a:pt x="2203794" y="55229"/>
                  </a:lnTo>
                  <a:lnTo>
                    <a:pt x="2252058" y="46589"/>
                  </a:lnTo>
                  <a:lnTo>
                    <a:pt x="2300229" y="38974"/>
                  </a:lnTo>
                  <a:lnTo>
                    <a:pt x="2348313" y="32311"/>
                  </a:lnTo>
                  <a:lnTo>
                    <a:pt x="2396318" y="26529"/>
                  </a:lnTo>
                  <a:lnTo>
                    <a:pt x="2444249" y="21552"/>
                  </a:lnTo>
                  <a:lnTo>
                    <a:pt x="2492114" y="17308"/>
                  </a:lnTo>
                  <a:lnTo>
                    <a:pt x="2539918" y="13724"/>
                  </a:lnTo>
                  <a:lnTo>
                    <a:pt x="2587670" y="10726"/>
                  </a:lnTo>
                  <a:lnTo>
                    <a:pt x="2635375" y="8241"/>
                  </a:lnTo>
                  <a:lnTo>
                    <a:pt x="2683040" y="6195"/>
                  </a:lnTo>
                  <a:lnTo>
                    <a:pt x="2730672" y="4516"/>
                  </a:lnTo>
                  <a:lnTo>
                    <a:pt x="2778277" y="3131"/>
                  </a:lnTo>
                  <a:lnTo>
                    <a:pt x="2825862" y="1965"/>
                  </a:lnTo>
                  <a:lnTo>
                    <a:pt x="2873434" y="946"/>
                  </a:lnTo>
                  <a:lnTo>
                    <a:pt x="2921000" y="0"/>
                  </a:lnTo>
                </a:path>
              </a:pathLst>
            </a:custGeom>
            <a:ln w="285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35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53715" y="93980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92824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5490" algn="l"/>
              </a:tabLst>
            </a:pP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Mapping</a:t>
            </a:r>
            <a:r>
              <a:rPr dirty="0" sz="6400" spc="114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30">
                <a:solidFill>
                  <a:srgbClr val="314864"/>
                </a:solidFill>
                <a:latin typeface="Cambria"/>
                <a:cs typeface="Cambria"/>
              </a:rPr>
              <a:t>«classe</a:t>
            </a:r>
            <a:r>
              <a:rPr dirty="0" sz="6400" spc="12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UI»</a:t>
            </a:r>
            <a:r>
              <a:rPr dirty="0" sz="6400" spc="114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45">
                <a:solidFill>
                  <a:srgbClr val="314864"/>
                </a:solidFill>
                <a:latin typeface="Cambria"/>
                <a:cs typeface="Cambria"/>
              </a:rPr>
              <a:t>et	</a:t>
            </a:r>
            <a:r>
              <a:rPr dirty="0" sz="6400" spc="425">
                <a:solidFill>
                  <a:srgbClr val="314864"/>
                </a:solidFill>
                <a:latin typeface="Cambria"/>
                <a:cs typeface="Cambria"/>
              </a:rPr>
              <a:t>UI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35068" y="5032850"/>
            <a:ext cx="7463790" cy="4384040"/>
            <a:chOff x="1735068" y="5032850"/>
            <a:chExt cx="7463790" cy="4384040"/>
          </a:xfrm>
        </p:grpSpPr>
        <p:sp>
          <p:nvSpPr>
            <p:cNvPr id="5" name="object 5"/>
            <p:cNvSpPr/>
            <p:nvPr/>
          </p:nvSpPr>
          <p:spPr>
            <a:xfrm>
              <a:off x="5056226" y="5037969"/>
              <a:ext cx="1177925" cy="1238250"/>
            </a:xfrm>
            <a:custGeom>
              <a:avLst/>
              <a:gdLst/>
              <a:ahLst/>
              <a:cxnLst/>
              <a:rect l="l" t="t" r="r" b="b"/>
              <a:pathLst>
                <a:path w="1177925" h="1238250">
                  <a:moveTo>
                    <a:pt x="0" y="0"/>
                  </a:moveTo>
                  <a:lnTo>
                    <a:pt x="1177757" y="0"/>
                  </a:lnTo>
                  <a:lnTo>
                    <a:pt x="1177757" y="1237857"/>
                  </a:lnTo>
                  <a:lnTo>
                    <a:pt x="0" y="1237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56227" y="5037968"/>
              <a:ext cx="1177925" cy="1238250"/>
            </a:xfrm>
            <a:custGeom>
              <a:avLst/>
              <a:gdLst/>
              <a:ahLst/>
              <a:cxnLst/>
              <a:rect l="l" t="t" r="r" b="b"/>
              <a:pathLst>
                <a:path w="1177925" h="1238250">
                  <a:moveTo>
                    <a:pt x="0" y="0"/>
                  </a:moveTo>
                  <a:lnTo>
                    <a:pt x="1177756" y="0"/>
                  </a:lnTo>
                  <a:lnTo>
                    <a:pt x="1177756" y="1237859"/>
                  </a:lnTo>
                  <a:lnTo>
                    <a:pt x="0" y="1237859"/>
                  </a:lnTo>
                  <a:lnTo>
                    <a:pt x="0" y="0"/>
                  </a:lnTo>
                  <a:close/>
                </a:path>
              </a:pathLst>
            </a:custGeom>
            <a:ln w="10236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93699" y="5120130"/>
              <a:ext cx="708025" cy="119380"/>
            </a:xfrm>
            <a:custGeom>
              <a:avLst/>
              <a:gdLst/>
              <a:ahLst/>
              <a:cxnLst/>
              <a:rect l="l" t="t" r="r" b="b"/>
              <a:pathLst>
                <a:path w="708025" h="119379">
                  <a:moveTo>
                    <a:pt x="23362" y="0"/>
                  </a:moveTo>
                  <a:lnTo>
                    <a:pt x="0" y="0"/>
                  </a:lnTo>
                  <a:lnTo>
                    <a:pt x="0" y="117167"/>
                  </a:lnTo>
                  <a:lnTo>
                    <a:pt x="14961" y="117167"/>
                  </a:lnTo>
                  <a:lnTo>
                    <a:pt x="14961" y="17423"/>
                  </a:lnTo>
                  <a:lnTo>
                    <a:pt x="29193" y="17423"/>
                  </a:lnTo>
                  <a:lnTo>
                    <a:pt x="23362" y="0"/>
                  </a:lnTo>
                  <a:close/>
                </a:path>
                <a:path w="708025" h="119379">
                  <a:moveTo>
                    <a:pt x="29193" y="17423"/>
                  </a:moveTo>
                  <a:lnTo>
                    <a:pt x="14961" y="17423"/>
                  </a:lnTo>
                  <a:lnTo>
                    <a:pt x="48886" y="117167"/>
                  </a:lnTo>
                  <a:lnTo>
                    <a:pt x="62887" y="117167"/>
                  </a:lnTo>
                  <a:lnTo>
                    <a:pt x="68749" y="100303"/>
                  </a:lnTo>
                  <a:lnTo>
                    <a:pt x="56727" y="100303"/>
                  </a:lnTo>
                  <a:lnTo>
                    <a:pt x="55553" y="96467"/>
                  </a:lnTo>
                  <a:lnTo>
                    <a:pt x="53686" y="90686"/>
                  </a:lnTo>
                  <a:lnTo>
                    <a:pt x="51126" y="82960"/>
                  </a:lnTo>
                  <a:lnTo>
                    <a:pt x="29193" y="17423"/>
                  </a:lnTo>
                  <a:close/>
                </a:path>
                <a:path w="708025" h="119379">
                  <a:moveTo>
                    <a:pt x="111935" y="19102"/>
                  </a:moveTo>
                  <a:lnTo>
                    <a:pt x="96972" y="19102"/>
                  </a:lnTo>
                  <a:lnTo>
                    <a:pt x="96972" y="117167"/>
                  </a:lnTo>
                  <a:lnTo>
                    <a:pt x="111933" y="117167"/>
                  </a:lnTo>
                  <a:lnTo>
                    <a:pt x="111935" y="19102"/>
                  </a:lnTo>
                  <a:close/>
                </a:path>
                <a:path w="708025" h="119379">
                  <a:moveTo>
                    <a:pt x="111935" y="0"/>
                  </a:moveTo>
                  <a:lnTo>
                    <a:pt x="91051" y="0"/>
                  </a:lnTo>
                  <a:lnTo>
                    <a:pt x="62967" y="81522"/>
                  </a:lnTo>
                  <a:lnTo>
                    <a:pt x="60140" y="89780"/>
                  </a:lnTo>
                  <a:lnTo>
                    <a:pt x="58060" y="96041"/>
                  </a:lnTo>
                  <a:lnTo>
                    <a:pt x="56727" y="100303"/>
                  </a:lnTo>
                  <a:lnTo>
                    <a:pt x="68749" y="100303"/>
                  </a:lnTo>
                  <a:lnTo>
                    <a:pt x="96972" y="19102"/>
                  </a:lnTo>
                  <a:lnTo>
                    <a:pt x="111935" y="19102"/>
                  </a:lnTo>
                  <a:lnTo>
                    <a:pt x="111935" y="0"/>
                  </a:lnTo>
                  <a:close/>
                </a:path>
                <a:path w="708025" h="119379">
                  <a:moveTo>
                    <a:pt x="197671" y="42279"/>
                  </a:moveTo>
                  <a:lnTo>
                    <a:pt x="172876" y="42279"/>
                  </a:lnTo>
                  <a:lnTo>
                    <a:pt x="178343" y="43903"/>
                  </a:lnTo>
                  <a:lnTo>
                    <a:pt x="184744" y="49551"/>
                  </a:lnTo>
                  <a:lnTo>
                    <a:pt x="186104" y="53681"/>
                  </a:lnTo>
                  <a:lnTo>
                    <a:pt x="186024" y="63299"/>
                  </a:lnTo>
                  <a:lnTo>
                    <a:pt x="181328" y="64687"/>
                  </a:lnTo>
                  <a:lnTo>
                    <a:pt x="175483" y="65976"/>
                  </a:lnTo>
                  <a:lnTo>
                    <a:pt x="168487" y="67165"/>
                  </a:lnTo>
                  <a:lnTo>
                    <a:pt x="160341" y="68254"/>
                  </a:lnTo>
                  <a:lnTo>
                    <a:pt x="154633" y="68948"/>
                  </a:lnTo>
                  <a:lnTo>
                    <a:pt x="150366" y="69667"/>
                  </a:lnTo>
                  <a:lnTo>
                    <a:pt x="126897" y="90633"/>
                  </a:lnTo>
                  <a:lnTo>
                    <a:pt x="126897" y="101875"/>
                  </a:lnTo>
                  <a:lnTo>
                    <a:pt x="129404" y="107696"/>
                  </a:lnTo>
                  <a:lnTo>
                    <a:pt x="139432" y="116806"/>
                  </a:lnTo>
                  <a:lnTo>
                    <a:pt x="146606" y="119086"/>
                  </a:lnTo>
                  <a:lnTo>
                    <a:pt x="161594" y="119086"/>
                  </a:lnTo>
                  <a:lnTo>
                    <a:pt x="166888" y="118153"/>
                  </a:lnTo>
                  <a:lnTo>
                    <a:pt x="176756" y="114424"/>
                  </a:lnTo>
                  <a:lnTo>
                    <a:pt x="181890" y="111226"/>
                  </a:lnTo>
                  <a:lnTo>
                    <a:pt x="185905" y="107816"/>
                  </a:lnTo>
                  <a:lnTo>
                    <a:pt x="153780" y="107816"/>
                  </a:lnTo>
                  <a:lnTo>
                    <a:pt x="149525" y="106537"/>
                  </a:lnTo>
                  <a:lnTo>
                    <a:pt x="143711" y="101423"/>
                  </a:lnTo>
                  <a:lnTo>
                    <a:pt x="142355" y="98438"/>
                  </a:lnTo>
                  <a:lnTo>
                    <a:pt x="142259" y="91885"/>
                  </a:lnTo>
                  <a:lnTo>
                    <a:pt x="142925" y="89607"/>
                  </a:lnTo>
                  <a:lnTo>
                    <a:pt x="172956" y="78511"/>
                  </a:lnTo>
                  <a:lnTo>
                    <a:pt x="180797" y="76699"/>
                  </a:lnTo>
                  <a:lnTo>
                    <a:pt x="186024" y="74568"/>
                  </a:lnTo>
                  <a:lnTo>
                    <a:pt x="200586" y="74568"/>
                  </a:lnTo>
                  <a:lnTo>
                    <a:pt x="200586" y="56026"/>
                  </a:lnTo>
                  <a:lnTo>
                    <a:pt x="200346" y="51605"/>
                  </a:lnTo>
                  <a:lnTo>
                    <a:pt x="199866" y="49152"/>
                  </a:lnTo>
                  <a:lnTo>
                    <a:pt x="199012" y="45209"/>
                  </a:lnTo>
                  <a:lnTo>
                    <a:pt x="197671" y="42279"/>
                  </a:lnTo>
                  <a:close/>
                </a:path>
                <a:path w="708025" h="119379">
                  <a:moveTo>
                    <a:pt x="201458" y="106696"/>
                  </a:moveTo>
                  <a:lnTo>
                    <a:pt x="187224" y="106696"/>
                  </a:lnTo>
                  <a:lnTo>
                    <a:pt x="187651" y="110694"/>
                  </a:lnTo>
                  <a:lnTo>
                    <a:pt x="188611" y="114183"/>
                  </a:lnTo>
                  <a:lnTo>
                    <a:pt x="190105" y="117167"/>
                  </a:lnTo>
                  <a:lnTo>
                    <a:pt x="205146" y="117167"/>
                  </a:lnTo>
                  <a:lnTo>
                    <a:pt x="203333" y="113917"/>
                  </a:lnTo>
                  <a:lnTo>
                    <a:pt x="202120" y="110520"/>
                  </a:lnTo>
                  <a:lnTo>
                    <a:pt x="201458" y="106696"/>
                  </a:lnTo>
                  <a:close/>
                </a:path>
                <a:path w="708025" h="119379">
                  <a:moveTo>
                    <a:pt x="200586" y="74568"/>
                  </a:moveTo>
                  <a:lnTo>
                    <a:pt x="186024" y="74568"/>
                  </a:lnTo>
                  <a:lnTo>
                    <a:pt x="185919" y="86836"/>
                  </a:lnTo>
                  <a:lnTo>
                    <a:pt x="185251" y="90980"/>
                  </a:lnTo>
                  <a:lnTo>
                    <a:pt x="181677" y="98438"/>
                  </a:lnTo>
                  <a:lnTo>
                    <a:pt x="178503" y="101756"/>
                  </a:lnTo>
                  <a:lnTo>
                    <a:pt x="169862" y="106605"/>
                  </a:lnTo>
                  <a:lnTo>
                    <a:pt x="164928" y="107816"/>
                  </a:lnTo>
                  <a:lnTo>
                    <a:pt x="185905" y="107816"/>
                  </a:lnTo>
                  <a:lnTo>
                    <a:pt x="187224" y="106696"/>
                  </a:lnTo>
                  <a:lnTo>
                    <a:pt x="201458" y="106696"/>
                  </a:lnTo>
                  <a:lnTo>
                    <a:pt x="200893" y="103433"/>
                  </a:lnTo>
                  <a:lnTo>
                    <a:pt x="200704" y="98226"/>
                  </a:lnTo>
                  <a:lnTo>
                    <a:pt x="200586" y="74568"/>
                  </a:lnTo>
                  <a:close/>
                </a:path>
                <a:path w="708025" h="119379">
                  <a:moveTo>
                    <a:pt x="174956" y="30369"/>
                  </a:moveTo>
                  <a:lnTo>
                    <a:pt x="160394" y="30369"/>
                  </a:lnTo>
                  <a:lnTo>
                    <a:pt x="153967" y="31369"/>
                  </a:lnTo>
                  <a:lnTo>
                    <a:pt x="129377" y="56506"/>
                  </a:lnTo>
                  <a:lnTo>
                    <a:pt x="143459" y="58425"/>
                  </a:lnTo>
                  <a:lnTo>
                    <a:pt x="145006" y="52402"/>
                  </a:lnTo>
                  <a:lnTo>
                    <a:pt x="147392" y="48207"/>
                  </a:lnTo>
                  <a:lnTo>
                    <a:pt x="153846" y="43464"/>
                  </a:lnTo>
                  <a:lnTo>
                    <a:pt x="158847" y="42279"/>
                  </a:lnTo>
                  <a:lnTo>
                    <a:pt x="197671" y="42279"/>
                  </a:lnTo>
                  <a:lnTo>
                    <a:pt x="197519" y="41946"/>
                  </a:lnTo>
                  <a:lnTo>
                    <a:pt x="193252" y="36777"/>
                  </a:lnTo>
                  <a:lnTo>
                    <a:pt x="189918" y="34634"/>
                  </a:lnTo>
                  <a:lnTo>
                    <a:pt x="180850" y="31222"/>
                  </a:lnTo>
                  <a:lnTo>
                    <a:pt x="174956" y="30369"/>
                  </a:lnTo>
                  <a:close/>
                </a:path>
                <a:path w="708025" h="119379">
                  <a:moveTo>
                    <a:pt x="238431" y="0"/>
                  </a:moveTo>
                  <a:lnTo>
                    <a:pt x="224029" y="0"/>
                  </a:lnTo>
                  <a:lnTo>
                    <a:pt x="224029" y="16544"/>
                  </a:lnTo>
                  <a:lnTo>
                    <a:pt x="238431" y="16544"/>
                  </a:lnTo>
                  <a:lnTo>
                    <a:pt x="238431" y="0"/>
                  </a:lnTo>
                  <a:close/>
                </a:path>
                <a:path w="708025" h="119379">
                  <a:moveTo>
                    <a:pt x="238431" y="32288"/>
                  </a:moveTo>
                  <a:lnTo>
                    <a:pt x="224029" y="32288"/>
                  </a:lnTo>
                  <a:lnTo>
                    <a:pt x="224029" y="117167"/>
                  </a:lnTo>
                  <a:lnTo>
                    <a:pt x="238431" y="117167"/>
                  </a:lnTo>
                  <a:lnTo>
                    <a:pt x="238431" y="32288"/>
                  </a:lnTo>
                  <a:close/>
                </a:path>
                <a:path w="708025" h="119379">
                  <a:moveTo>
                    <a:pt x="277875" y="32288"/>
                  </a:moveTo>
                  <a:lnTo>
                    <a:pt x="264914" y="32288"/>
                  </a:lnTo>
                  <a:lnTo>
                    <a:pt x="264914" y="117167"/>
                  </a:lnTo>
                  <a:lnTo>
                    <a:pt x="279317" y="117167"/>
                  </a:lnTo>
                  <a:lnTo>
                    <a:pt x="279397" y="59676"/>
                  </a:lnTo>
                  <a:lnTo>
                    <a:pt x="281543" y="52562"/>
                  </a:lnTo>
                  <a:lnTo>
                    <a:pt x="290451" y="44782"/>
                  </a:lnTo>
                  <a:lnTo>
                    <a:pt x="291613" y="44356"/>
                  </a:lnTo>
                  <a:lnTo>
                    <a:pt x="277875" y="44356"/>
                  </a:lnTo>
                  <a:lnTo>
                    <a:pt x="277875" y="32288"/>
                  </a:lnTo>
                  <a:close/>
                </a:path>
                <a:path w="708025" h="119379">
                  <a:moveTo>
                    <a:pt x="330454" y="42838"/>
                  </a:moveTo>
                  <a:lnTo>
                    <a:pt x="305720" y="42838"/>
                  </a:lnTo>
                  <a:lnTo>
                    <a:pt x="309067" y="43705"/>
                  </a:lnTo>
                  <a:lnTo>
                    <a:pt x="314774" y="47167"/>
                  </a:lnTo>
                  <a:lnTo>
                    <a:pt x="316762" y="49485"/>
                  </a:lnTo>
                  <a:lnTo>
                    <a:pt x="319002" y="55294"/>
                  </a:lnTo>
                  <a:lnTo>
                    <a:pt x="319562" y="59676"/>
                  </a:lnTo>
                  <a:lnTo>
                    <a:pt x="319562" y="117167"/>
                  </a:lnTo>
                  <a:lnTo>
                    <a:pt x="333964" y="117167"/>
                  </a:lnTo>
                  <a:lnTo>
                    <a:pt x="333964" y="58317"/>
                  </a:lnTo>
                  <a:lnTo>
                    <a:pt x="333697" y="53656"/>
                  </a:lnTo>
                  <a:lnTo>
                    <a:pt x="332310" y="46888"/>
                  </a:lnTo>
                  <a:lnTo>
                    <a:pt x="330817" y="43345"/>
                  </a:lnTo>
                  <a:lnTo>
                    <a:pt x="330454" y="42838"/>
                  </a:lnTo>
                  <a:close/>
                </a:path>
                <a:path w="708025" h="119379">
                  <a:moveTo>
                    <a:pt x="310041" y="30369"/>
                  </a:moveTo>
                  <a:lnTo>
                    <a:pt x="304920" y="30369"/>
                  </a:lnTo>
                  <a:lnTo>
                    <a:pt x="296599" y="31243"/>
                  </a:lnTo>
                  <a:lnTo>
                    <a:pt x="289318" y="33866"/>
                  </a:lnTo>
                  <a:lnTo>
                    <a:pt x="283076" y="38237"/>
                  </a:lnTo>
                  <a:lnTo>
                    <a:pt x="277875" y="44356"/>
                  </a:lnTo>
                  <a:lnTo>
                    <a:pt x="291613" y="44356"/>
                  </a:lnTo>
                  <a:lnTo>
                    <a:pt x="295746" y="42838"/>
                  </a:lnTo>
                  <a:lnTo>
                    <a:pt x="330454" y="42838"/>
                  </a:lnTo>
                  <a:lnTo>
                    <a:pt x="326550" y="37377"/>
                  </a:lnTo>
                  <a:lnTo>
                    <a:pt x="323335" y="34966"/>
                  </a:lnTo>
                  <a:lnTo>
                    <a:pt x="314747" y="31288"/>
                  </a:lnTo>
                  <a:lnTo>
                    <a:pt x="310041" y="30369"/>
                  </a:lnTo>
                  <a:close/>
                </a:path>
                <a:path w="708025" h="119379">
                  <a:moveTo>
                    <a:pt x="428616" y="0"/>
                  </a:moveTo>
                  <a:lnTo>
                    <a:pt x="349486" y="0"/>
                  </a:lnTo>
                  <a:lnTo>
                    <a:pt x="349486" y="117167"/>
                  </a:lnTo>
                  <a:lnTo>
                    <a:pt x="365008" y="117167"/>
                  </a:lnTo>
                  <a:lnTo>
                    <a:pt x="365008" y="63938"/>
                  </a:lnTo>
                  <a:lnTo>
                    <a:pt x="420055" y="63938"/>
                  </a:lnTo>
                  <a:lnTo>
                    <a:pt x="420055" y="50112"/>
                  </a:lnTo>
                  <a:lnTo>
                    <a:pt x="365008" y="50112"/>
                  </a:lnTo>
                  <a:lnTo>
                    <a:pt x="365008" y="13826"/>
                  </a:lnTo>
                  <a:lnTo>
                    <a:pt x="428616" y="13826"/>
                  </a:lnTo>
                  <a:lnTo>
                    <a:pt x="428616" y="0"/>
                  </a:lnTo>
                  <a:close/>
                </a:path>
                <a:path w="708025" h="119379">
                  <a:moveTo>
                    <a:pt x="483744" y="30369"/>
                  </a:moveTo>
                  <a:lnTo>
                    <a:pt x="447179" y="54207"/>
                  </a:lnTo>
                  <a:lnTo>
                    <a:pt x="443899" y="74728"/>
                  </a:lnTo>
                  <a:lnTo>
                    <a:pt x="444586" y="84848"/>
                  </a:lnTo>
                  <a:lnTo>
                    <a:pt x="467611" y="116229"/>
                  </a:lnTo>
                  <a:lnTo>
                    <a:pt x="483744" y="119086"/>
                  </a:lnTo>
                  <a:lnTo>
                    <a:pt x="491158" y="119086"/>
                  </a:lnTo>
                  <a:lnTo>
                    <a:pt x="497998" y="117354"/>
                  </a:lnTo>
                  <a:lnTo>
                    <a:pt x="510533" y="110427"/>
                  </a:lnTo>
                  <a:lnTo>
                    <a:pt x="513645" y="107257"/>
                  </a:lnTo>
                  <a:lnTo>
                    <a:pt x="476543" y="107257"/>
                  </a:lnTo>
                  <a:lnTo>
                    <a:pt x="470557" y="104540"/>
                  </a:lnTo>
                  <a:lnTo>
                    <a:pt x="458701" y="74728"/>
                  </a:lnTo>
                  <a:lnTo>
                    <a:pt x="458746" y="63703"/>
                  </a:lnTo>
                  <a:lnTo>
                    <a:pt x="461074" y="55732"/>
                  </a:lnTo>
                  <a:lnTo>
                    <a:pt x="470569" y="44970"/>
                  </a:lnTo>
                  <a:lnTo>
                    <a:pt x="476543" y="42279"/>
                  </a:lnTo>
                  <a:lnTo>
                    <a:pt x="512728" y="42279"/>
                  </a:lnTo>
                  <a:lnTo>
                    <a:pt x="512387" y="41840"/>
                  </a:lnTo>
                  <a:lnTo>
                    <a:pt x="506427" y="36821"/>
                  </a:lnTo>
                  <a:lnTo>
                    <a:pt x="499666" y="33237"/>
                  </a:lnTo>
                  <a:lnTo>
                    <a:pt x="492105" y="31086"/>
                  </a:lnTo>
                  <a:lnTo>
                    <a:pt x="483744" y="30369"/>
                  </a:lnTo>
                  <a:close/>
                </a:path>
                <a:path w="708025" h="119379">
                  <a:moveTo>
                    <a:pt x="512728" y="42279"/>
                  </a:moveTo>
                  <a:lnTo>
                    <a:pt x="490838" y="42279"/>
                  </a:lnTo>
                  <a:lnTo>
                    <a:pt x="496771" y="44983"/>
                  </a:lnTo>
                  <a:lnTo>
                    <a:pt x="506319" y="55798"/>
                  </a:lnTo>
                  <a:lnTo>
                    <a:pt x="508692" y="63703"/>
                  </a:lnTo>
                  <a:lnTo>
                    <a:pt x="508680" y="74728"/>
                  </a:lnTo>
                  <a:lnTo>
                    <a:pt x="508306" y="81285"/>
                  </a:lnTo>
                  <a:lnTo>
                    <a:pt x="490891" y="107257"/>
                  </a:lnTo>
                  <a:lnTo>
                    <a:pt x="513645" y="107257"/>
                  </a:lnTo>
                  <a:lnTo>
                    <a:pt x="523509" y="73530"/>
                  </a:lnTo>
                  <a:lnTo>
                    <a:pt x="522814" y="63966"/>
                  </a:lnTo>
                  <a:lnTo>
                    <a:pt x="520728" y="55496"/>
                  </a:lnTo>
                  <a:lnTo>
                    <a:pt x="517253" y="48121"/>
                  </a:lnTo>
                  <a:lnTo>
                    <a:pt x="512728" y="42279"/>
                  </a:lnTo>
                  <a:close/>
                </a:path>
                <a:path w="708025" h="119379">
                  <a:moveTo>
                    <a:pt x="554233" y="32288"/>
                  </a:moveTo>
                  <a:lnTo>
                    <a:pt x="541271" y="32288"/>
                  </a:lnTo>
                  <a:lnTo>
                    <a:pt x="541271" y="117167"/>
                  </a:lnTo>
                  <a:lnTo>
                    <a:pt x="555673" y="117167"/>
                  </a:lnTo>
                  <a:lnTo>
                    <a:pt x="555673" y="66655"/>
                  </a:lnTo>
                  <a:lnTo>
                    <a:pt x="556473" y="61060"/>
                  </a:lnTo>
                  <a:lnTo>
                    <a:pt x="559140" y="52589"/>
                  </a:lnTo>
                  <a:lnTo>
                    <a:pt x="560927" y="49965"/>
                  </a:lnTo>
                  <a:lnTo>
                    <a:pt x="565941" y="46182"/>
                  </a:lnTo>
                  <a:lnTo>
                    <a:pt x="568768" y="45237"/>
                  </a:lnTo>
                  <a:lnTo>
                    <a:pt x="583634" y="45237"/>
                  </a:lnTo>
                  <a:lnTo>
                    <a:pt x="554233" y="45157"/>
                  </a:lnTo>
                  <a:lnTo>
                    <a:pt x="554233" y="32288"/>
                  </a:lnTo>
                  <a:close/>
                </a:path>
                <a:path w="708025" h="119379">
                  <a:moveTo>
                    <a:pt x="583634" y="45237"/>
                  </a:moveTo>
                  <a:lnTo>
                    <a:pt x="575435" y="45237"/>
                  </a:lnTo>
                  <a:lnTo>
                    <a:pt x="578956" y="46274"/>
                  </a:lnTo>
                  <a:lnTo>
                    <a:pt x="582476" y="48353"/>
                  </a:lnTo>
                  <a:lnTo>
                    <a:pt x="583634" y="45237"/>
                  </a:lnTo>
                  <a:close/>
                </a:path>
                <a:path w="708025" h="119379">
                  <a:moveTo>
                    <a:pt x="577489" y="30369"/>
                  </a:moveTo>
                  <a:lnTo>
                    <a:pt x="569274" y="30369"/>
                  </a:lnTo>
                  <a:lnTo>
                    <a:pt x="566195" y="31329"/>
                  </a:lnTo>
                  <a:lnTo>
                    <a:pt x="560594" y="35166"/>
                  </a:lnTo>
                  <a:lnTo>
                    <a:pt x="557540" y="39135"/>
                  </a:lnTo>
                  <a:lnTo>
                    <a:pt x="554233" y="45157"/>
                  </a:lnTo>
                  <a:lnTo>
                    <a:pt x="583664" y="45157"/>
                  </a:lnTo>
                  <a:lnTo>
                    <a:pt x="587437" y="35006"/>
                  </a:lnTo>
                  <a:lnTo>
                    <a:pt x="582423" y="31916"/>
                  </a:lnTo>
                  <a:lnTo>
                    <a:pt x="577489" y="30369"/>
                  </a:lnTo>
                  <a:close/>
                </a:path>
                <a:path w="708025" h="119379">
                  <a:moveTo>
                    <a:pt x="605520" y="32288"/>
                  </a:moveTo>
                  <a:lnTo>
                    <a:pt x="592637" y="32288"/>
                  </a:lnTo>
                  <a:lnTo>
                    <a:pt x="592637" y="117167"/>
                  </a:lnTo>
                  <a:lnTo>
                    <a:pt x="607040" y="117167"/>
                  </a:lnTo>
                  <a:lnTo>
                    <a:pt x="607040" y="65402"/>
                  </a:lnTo>
                  <a:lnTo>
                    <a:pt x="607814" y="59490"/>
                  </a:lnTo>
                  <a:lnTo>
                    <a:pt x="610908" y="51283"/>
                  </a:lnTo>
                  <a:lnTo>
                    <a:pt x="613401" y="48167"/>
                  </a:lnTo>
                  <a:lnTo>
                    <a:pt x="619806" y="44198"/>
                  </a:lnTo>
                  <a:lnTo>
                    <a:pt x="605520" y="44198"/>
                  </a:lnTo>
                  <a:lnTo>
                    <a:pt x="605520" y="32288"/>
                  </a:lnTo>
                  <a:close/>
                </a:path>
                <a:path w="708025" h="119379">
                  <a:moveTo>
                    <a:pt x="654441" y="42838"/>
                  </a:moveTo>
                  <a:lnTo>
                    <a:pt x="633417" y="42838"/>
                  </a:lnTo>
                  <a:lnTo>
                    <a:pt x="637258" y="44436"/>
                  </a:lnTo>
                  <a:lnTo>
                    <a:pt x="641951" y="50831"/>
                  </a:lnTo>
                  <a:lnTo>
                    <a:pt x="643125" y="55625"/>
                  </a:lnTo>
                  <a:lnTo>
                    <a:pt x="643125" y="117167"/>
                  </a:lnTo>
                  <a:lnTo>
                    <a:pt x="657527" y="117167"/>
                  </a:lnTo>
                  <a:lnTo>
                    <a:pt x="657527" y="59117"/>
                  </a:lnTo>
                  <a:lnTo>
                    <a:pt x="659500" y="52762"/>
                  </a:lnTo>
                  <a:lnTo>
                    <a:pt x="666983" y="45237"/>
                  </a:lnTo>
                  <a:lnTo>
                    <a:pt x="655286" y="45237"/>
                  </a:lnTo>
                  <a:lnTo>
                    <a:pt x="654441" y="42838"/>
                  </a:lnTo>
                  <a:close/>
                </a:path>
                <a:path w="708025" h="119379">
                  <a:moveTo>
                    <a:pt x="705762" y="42838"/>
                  </a:moveTo>
                  <a:lnTo>
                    <a:pt x="681636" y="42838"/>
                  </a:lnTo>
                  <a:lnTo>
                    <a:pt x="684517" y="43611"/>
                  </a:lnTo>
                  <a:lnTo>
                    <a:pt x="689424" y="46701"/>
                  </a:lnTo>
                  <a:lnTo>
                    <a:pt x="691117" y="48740"/>
                  </a:lnTo>
                  <a:lnTo>
                    <a:pt x="692985" y="53802"/>
                  </a:lnTo>
                  <a:lnTo>
                    <a:pt x="693451" y="57943"/>
                  </a:lnTo>
                  <a:lnTo>
                    <a:pt x="693451" y="117167"/>
                  </a:lnTo>
                  <a:lnTo>
                    <a:pt x="707773" y="117167"/>
                  </a:lnTo>
                  <a:lnTo>
                    <a:pt x="707773" y="49204"/>
                  </a:lnTo>
                  <a:lnTo>
                    <a:pt x="705762" y="42838"/>
                  </a:lnTo>
                  <a:close/>
                </a:path>
                <a:path w="708025" h="119379">
                  <a:moveTo>
                    <a:pt x="689957" y="30369"/>
                  </a:moveTo>
                  <a:lnTo>
                    <a:pt x="681530" y="30369"/>
                  </a:lnTo>
                  <a:lnTo>
                    <a:pt x="673829" y="31298"/>
                  </a:lnTo>
                  <a:lnTo>
                    <a:pt x="666888" y="34086"/>
                  </a:lnTo>
                  <a:lnTo>
                    <a:pt x="660707" y="38732"/>
                  </a:lnTo>
                  <a:lnTo>
                    <a:pt x="655286" y="45237"/>
                  </a:lnTo>
                  <a:lnTo>
                    <a:pt x="666983" y="45237"/>
                  </a:lnTo>
                  <a:lnTo>
                    <a:pt x="667395" y="44823"/>
                  </a:lnTo>
                  <a:lnTo>
                    <a:pt x="672355" y="42838"/>
                  </a:lnTo>
                  <a:lnTo>
                    <a:pt x="705762" y="42838"/>
                  </a:lnTo>
                  <a:lnTo>
                    <a:pt x="705506" y="42026"/>
                  </a:lnTo>
                  <a:lnTo>
                    <a:pt x="696438" y="32701"/>
                  </a:lnTo>
                  <a:lnTo>
                    <a:pt x="689957" y="30369"/>
                  </a:lnTo>
                  <a:close/>
                </a:path>
                <a:path w="708025" h="119379">
                  <a:moveTo>
                    <a:pt x="637578" y="30369"/>
                  </a:moveTo>
                  <a:lnTo>
                    <a:pt x="625629" y="30369"/>
                  </a:lnTo>
                  <a:lnTo>
                    <a:pt x="620589" y="31635"/>
                  </a:lnTo>
                  <a:lnTo>
                    <a:pt x="611733" y="36697"/>
                  </a:lnTo>
                  <a:lnTo>
                    <a:pt x="608187" y="40041"/>
                  </a:lnTo>
                  <a:lnTo>
                    <a:pt x="605520" y="44198"/>
                  </a:lnTo>
                  <a:lnTo>
                    <a:pt x="619806" y="44198"/>
                  </a:lnTo>
                  <a:lnTo>
                    <a:pt x="620281" y="43903"/>
                  </a:lnTo>
                  <a:lnTo>
                    <a:pt x="624029" y="42838"/>
                  </a:lnTo>
                  <a:lnTo>
                    <a:pt x="654441" y="42838"/>
                  </a:lnTo>
                  <a:lnTo>
                    <a:pt x="653633" y="40547"/>
                  </a:lnTo>
                  <a:lnTo>
                    <a:pt x="650792" y="36897"/>
                  </a:lnTo>
                  <a:lnTo>
                    <a:pt x="642738" y="31676"/>
                  </a:lnTo>
                  <a:lnTo>
                    <a:pt x="637578" y="30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56227" y="5283494"/>
              <a:ext cx="1177925" cy="992505"/>
            </a:xfrm>
            <a:custGeom>
              <a:avLst/>
              <a:gdLst/>
              <a:ahLst/>
              <a:cxnLst/>
              <a:rect l="l" t="t" r="r" b="b"/>
              <a:pathLst>
                <a:path w="1177925" h="992504">
                  <a:moveTo>
                    <a:pt x="0" y="0"/>
                  </a:moveTo>
                  <a:lnTo>
                    <a:pt x="1177756" y="0"/>
                  </a:lnTo>
                  <a:lnTo>
                    <a:pt x="1177756" y="992333"/>
                  </a:lnTo>
                  <a:lnTo>
                    <a:pt x="0" y="992333"/>
                  </a:lnTo>
                  <a:lnTo>
                    <a:pt x="0" y="0"/>
                  </a:lnTo>
                  <a:close/>
                </a:path>
                <a:path w="1177925" h="992504">
                  <a:moveTo>
                    <a:pt x="0" y="92072"/>
                  </a:moveTo>
                  <a:lnTo>
                    <a:pt x="1177756" y="92072"/>
                  </a:lnTo>
                  <a:lnTo>
                    <a:pt x="1177756" y="992333"/>
                  </a:lnTo>
                  <a:lnTo>
                    <a:pt x="0" y="992333"/>
                  </a:lnTo>
                  <a:lnTo>
                    <a:pt x="0" y="92072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192" y="5498329"/>
              <a:ext cx="163861" cy="1534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6815" y="5527340"/>
              <a:ext cx="872435" cy="1536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192" y="5682473"/>
              <a:ext cx="163861" cy="1432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095" y="5711485"/>
              <a:ext cx="924361" cy="1536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192" y="5866618"/>
              <a:ext cx="163861" cy="1432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1856" y="5895630"/>
              <a:ext cx="908359" cy="1536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192" y="6050763"/>
              <a:ext cx="163861" cy="14322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73216" y="6079774"/>
              <a:ext cx="815340" cy="153670"/>
            </a:xfrm>
            <a:custGeom>
              <a:avLst/>
              <a:gdLst/>
              <a:ahLst/>
              <a:cxnLst/>
              <a:rect l="l" t="t" r="r" b="b"/>
              <a:pathLst>
                <a:path w="815339" h="153670">
                  <a:moveTo>
                    <a:pt x="23362" y="1998"/>
                  </a:moveTo>
                  <a:lnTo>
                    <a:pt x="0" y="1998"/>
                  </a:lnTo>
                  <a:lnTo>
                    <a:pt x="0" y="119166"/>
                  </a:lnTo>
                  <a:lnTo>
                    <a:pt x="14961" y="119166"/>
                  </a:lnTo>
                  <a:lnTo>
                    <a:pt x="14961" y="19422"/>
                  </a:lnTo>
                  <a:lnTo>
                    <a:pt x="29193" y="19422"/>
                  </a:lnTo>
                  <a:lnTo>
                    <a:pt x="23362" y="1998"/>
                  </a:lnTo>
                  <a:close/>
                </a:path>
                <a:path w="815339" h="153670">
                  <a:moveTo>
                    <a:pt x="29193" y="19422"/>
                  </a:moveTo>
                  <a:lnTo>
                    <a:pt x="14961" y="19422"/>
                  </a:lnTo>
                  <a:lnTo>
                    <a:pt x="48886" y="119166"/>
                  </a:lnTo>
                  <a:lnTo>
                    <a:pt x="62887" y="119166"/>
                  </a:lnTo>
                  <a:lnTo>
                    <a:pt x="68749" y="102302"/>
                  </a:lnTo>
                  <a:lnTo>
                    <a:pt x="56727" y="102302"/>
                  </a:lnTo>
                  <a:lnTo>
                    <a:pt x="55553" y="98466"/>
                  </a:lnTo>
                  <a:lnTo>
                    <a:pt x="53686" y="92684"/>
                  </a:lnTo>
                  <a:lnTo>
                    <a:pt x="51126" y="84959"/>
                  </a:lnTo>
                  <a:lnTo>
                    <a:pt x="29193" y="19422"/>
                  </a:lnTo>
                  <a:close/>
                </a:path>
                <a:path w="815339" h="153670">
                  <a:moveTo>
                    <a:pt x="111933" y="21101"/>
                  </a:moveTo>
                  <a:lnTo>
                    <a:pt x="96972" y="21101"/>
                  </a:lnTo>
                  <a:lnTo>
                    <a:pt x="96972" y="119166"/>
                  </a:lnTo>
                  <a:lnTo>
                    <a:pt x="111933" y="119166"/>
                  </a:lnTo>
                  <a:lnTo>
                    <a:pt x="111933" y="21101"/>
                  </a:lnTo>
                  <a:close/>
                </a:path>
                <a:path w="815339" h="153670">
                  <a:moveTo>
                    <a:pt x="111933" y="1998"/>
                  </a:moveTo>
                  <a:lnTo>
                    <a:pt x="91051" y="1998"/>
                  </a:lnTo>
                  <a:lnTo>
                    <a:pt x="62967" y="83521"/>
                  </a:lnTo>
                  <a:lnTo>
                    <a:pt x="60140" y="91779"/>
                  </a:lnTo>
                  <a:lnTo>
                    <a:pt x="58060" y="98040"/>
                  </a:lnTo>
                  <a:lnTo>
                    <a:pt x="56727" y="102302"/>
                  </a:lnTo>
                  <a:lnTo>
                    <a:pt x="68749" y="102302"/>
                  </a:lnTo>
                  <a:lnTo>
                    <a:pt x="96972" y="21101"/>
                  </a:lnTo>
                  <a:lnTo>
                    <a:pt x="111933" y="21101"/>
                  </a:lnTo>
                  <a:lnTo>
                    <a:pt x="111933" y="1998"/>
                  </a:lnTo>
                  <a:close/>
                </a:path>
                <a:path w="815339" h="153670">
                  <a:moveTo>
                    <a:pt x="197671" y="44278"/>
                  </a:moveTo>
                  <a:lnTo>
                    <a:pt x="172876" y="44278"/>
                  </a:lnTo>
                  <a:lnTo>
                    <a:pt x="178343" y="45902"/>
                  </a:lnTo>
                  <a:lnTo>
                    <a:pt x="184744" y="51550"/>
                  </a:lnTo>
                  <a:lnTo>
                    <a:pt x="186104" y="55680"/>
                  </a:lnTo>
                  <a:lnTo>
                    <a:pt x="186024" y="65298"/>
                  </a:lnTo>
                  <a:lnTo>
                    <a:pt x="181328" y="66686"/>
                  </a:lnTo>
                  <a:lnTo>
                    <a:pt x="175483" y="67975"/>
                  </a:lnTo>
                  <a:lnTo>
                    <a:pt x="168487" y="69164"/>
                  </a:lnTo>
                  <a:lnTo>
                    <a:pt x="160341" y="70253"/>
                  </a:lnTo>
                  <a:lnTo>
                    <a:pt x="154633" y="70946"/>
                  </a:lnTo>
                  <a:lnTo>
                    <a:pt x="150366" y="71666"/>
                  </a:lnTo>
                  <a:lnTo>
                    <a:pt x="126895" y="92632"/>
                  </a:lnTo>
                  <a:lnTo>
                    <a:pt x="126895" y="103874"/>
                  </a:lnTo>
                  <a:lnTo>
                    <a:pt x="129402" y="109694"/>
                  </a:lnTo>
                  <a:lnTo>
                    <a:pt x="139430" y="118807"/>
                  </a:lnTo>
                  <a:lnTo>
                    <a:pt x="146604" y="121085"/>
                  </a:lnTo>
                  <a:lnTo>
                    <a:pt x="161594" y="121085"/>
                  </a:lnTo>
                  <a:lnTo>
                    <a:pt x="166888" y="120152"/>
                  </a:lnTo>
                  <a:lnTo>
                    <a:pt x="176756" y="116423"/>
                  </a:lnTo>
                  <a:lnTo>
                    <a:pt x="181890" y="113226"/>
                  </a:lnTo>
                  <a:lnTo>
                    <a:pt x="185907" y="109815"/>
                  </a:lnTo>
                  <a:lnTo>
                    <a:pt x="153780" y="109815"/>
                  </a:lnTo>
                  <a:lnTo>
                    <a:pt x="149525" y="108538"/>
                  </a:lnTo>
                  <a:lnTo>
                    <a:pt x="143711" y="103422"/>
                  </a:lnTo>
                  <a:lnTo>
                    <a:pt x="142354" y="100437"/>
                  </a:lnTo>
                  <a:lnTo>
                    <a:pt x="142257" y="93884"/>
                  </a:lnTo>
                  <a:lnTo>
                    <a:pt x="142925" y="91607"/>
                  </a:lnTo>
                  <a:lnTo>
                    <a:pt x="172956" y="80510"/>
                  </a:lnTo>
                  <a:lnTo>
                    <a:pt x="180797" y="78698"/>
                  </a:lnTo>
                  <a:lnTo>
                    <a:pt x="186024" y="76567"/>
                  </a:lnTo>
                  <a:lnTo>
                    <a:pt x="200586" y="76567"/>
                  </a:lnTo>
                  <a:lnTo>
                    <a:pt x="200586" y="58025"/>
                  </a:lnTo>
                  <a:lnTo>
                    <a:pt x="200346" y="53601"/>
                  </a:lnTo>
                  <a:lnTo>
                    <a:pt x="199866" y="51151"/>
                  </a:lnTo>
                  <a:lnTo>
                    <a:pt x="199012" y="47208"/>
                  </a:lnTo>
                  <a:lnTo>
                    <a:pt x="197671" y="44278"/>
                  </a:lnTo>
                  <a:close/>
                </a:path>
                <a:path w="815339" h="153670">
                  <a:moveTo>
                    <a:pt x="201457" y="108696"/>
                  </a:moveTo>
                  <a:lnTo>
                    <a:pt x="187224" y="108696"/>
                  </a:lnTo>
                  <a:lnTo>
                    <a:pt x="187651" y="112693"/>
                  </a:lnTo>
                  <a:lnTo>
                    <a:pt x="188611" y="116183"/>
                  </a:lnTo>
                  <a:lnTo>
                    <a:pt x="190105" y="119166"/>
                  </a:lnTo>
                  <a:lnTo>
                    <a:pt x="205146" y="119166"/>
                  </a:lnTo>
                  <a:lnTo>
                    <a:pt x="203333" y="115916"/>
                  </a:lnTo>
                  <a:lnTo>
                    <a:pt x="202119" y="112519"/>
                  </a:lnTo>
                  <a:lnTo>
                    <a:pt x="201457" y="108696"/>
                  </a:lnTo>
                  <a:close/>
                </a:path>
                <a:path w="815339" h="153670">
                  <a:moveTo>
                    <a:pt x="200586" y="76567"/>
                  </a:moveTo>
                  <a:lnTo>
                    <a:pt x="186024" y="76567"/>
                  </a:lnTo>
                  <a:lnTo>
                    <a:pt x="185919" y="88835"/>
                  </a:lnTo>
                  <a:lnTo>
                    <a:pt x="185251" y="92979"/>
                  </a:lnTo>
                  <a:lnTo>
                    <a:pt x="181677" y="100437"/>
                  </a:lnTo>
                  <a:lnTo>
                    <a:pt x="178503" y="103755"/>
                  </a:lnTo>
                  <a:lnTo>
                    <a:pt x="169862" y="108604"/>
                  </a:lnTo>
                  <a:lnTo>
                    <a:pt x="164928" y="109815"/>
                  </a:lnTo>
                  <a:lnTo>
                    <a:pt x="185907" y="109815"/>
                  </a:lnTo>
                  <a:lnTo>
                    <a:pt x="187224" y="108696"/>
                  </a:lnTo>
                  <a:lnTo>
                    <a:pt x="201457" y="108696"/>
                  </a:lnTo>
                  <a:lnTo>
                    <a:pt x="200892" y="105432"/>
                  </a:lnTo>
                  <a:lnTo>
                    <a:pt x="200703" y="100225"/>
                  </a:lnTo>
                  <a:lnTo>
                    <a:pt x="200586" y="76567"/>
                  </a:lnTo>
                  <a:close/>
                </a:path>
                <a:path w="815339" h="153670">
                  <a:moveTo>
                    <a:pt x="174956" y="32369"/>
                  </a:moveTo>
                  <a:lnTo>
                    <a:pt x="160394" y="32369"/>
                  </a:lnTo>
                  <a:lnTo>
                    <a:pt x="153967" y="33369"/>
                  </a:lnTo>
                  <a:lnTo>
                    <a:pt x="129376" y="58505"/>
                  </a:lnTo>
                  <a:lnTo>
                    <a:pt x="143459" y="60422"/>
                  </a:lnTo>
                  <a:lnTo>
                    <a:pt x="145004" y="54401"/>
                  </a:lnTo>
                  <a:lnTo>
                    <a:pt x="147392" y="50205"/>
                  </a:lnTo>
                  <a:lnTo>
                    <a:pt x="153846" y="45464"/>
                  </a:lnTo>
                  <a:lnTo>
                    <a:pt x="158847" y="44278"/>
                  </a:lnTo>
                  <a:lnTo>
                    <a:pt x="197671" y="44278"/>
                  </a:lnTo>
                  <a:lnTo>
                    <a:pt x="197519" y="43945"/>
                  </a:lnTo>
                  <a:lnTo>
                    <a:pt x="193252" y="38776"/>
                  </a:lnTo>
                  <a:lnTo>
                    <a:pt x="189918" y="36631"/>
                  </a:lnTo>
                  <a:lnTo>
                    <a:pt x="180850" y="33221"/>
                  </a:lnTo>
                  <a:lnTo>
                    <a:pt x="174956" y="32369"/>
                  </a:lnTo>
                  <a:close/>
                </a:path>
                <a:path w="815339" h="153670">
                  <a:moveTo>
                    <a:pt x="238431" y="1998"/>
                  </a:moveTo>
                  <a:lnTo>
                    <a:pt x="224029" y="1998"/>
                  </a:lnTo>
                  <a:lnTo>
                    <a:pt x="224029" y="18543"/>
                  </a:lnTo>
                  <a:lnTo>
                    <a:pt x="238431" y="18543"/>
                  </a:lnTo>
                  <a:lnTo>
                    <a:pt x="238431" y="1998"/>
                  </a:lnTo>
                  <a:close/>
                </a:path>
                <a:path w="815339" h="153670">
                  <a:moveTo>
                    <a:pt x="238431" y="34287"/>
                  </a:moveTo>
                  <a:lnTo>
                    <a:pt x="224029" y="34287"/>
                  </a:lnTo>
                  <a:lnTo>
                    <a:pt x="224029" y="119166"/>
                  </a:lnTo>
                  <a:lnTo>
                    <a:pt x="238431" y="119166"/>
                  </a:lnTo>
                  <a:lnTo>
                    <a:pt x="238431" y="34287"/>
                  </a:lnTo>
                  <a:close/>
                </a:path>
                <a:path w="815339" h="153670">
                  <a:moveTo>
                    <a:pt x="277875" y="34287"/>
                  </a:moveTo>
                  <a:lnTo>
                    <a:pt x="264914" y="34287"/>
                  </a:lnTo>
                  <a:lnTo>
                    <a:pt x="264914" y="119166"/>
                  </a:lnTo>
                  <a:lnTo>
                    <a:pt x="279316" y="119166"/>
                  </a:lnTo>
                  <a:lnTo>
                    <a:pt x="279396" y="61675"/>
                  </a:lnTo>
                  <a:lnTo>
                    <a:pt x="281543" y="54561"/>
                  </a:lnTo>
                  <a:lnTo>
                    <a:pt x="290451" y="46781"/>
                  </a:lnTo>
                  <a:lnTo>
                    <a:pt x="291610" y="46356"/>
                  </a:lnTo>
                  <a:lnTo>
                    <a:pt x="277875" y="46356"/>
                  </a:lnTo>
                  <a:lnTo>
                    <a:pt x="277875" y="34287"/>
                  </a:lnTo>
                  <a:close/>
                </a:path>
                <a:path w="815339" h="153670">
                  <a:moveTo>
                    <a:pt x="330454" y="44837"/>
                  </a:moveTo>
                  <a:lnTo>
                    <a:pt x="305719" y="44837"/>
                  </a:lnTo>
                  <a:lnTo>
                    <a:pt x="309067" y="45704"/>
                  </a:lnTo>
                  <a:lnTo>
                    <a:pt x="314774" y="49168"/>
                  </a:lnTo>
                  <a:lnTo>
                    <a:pt x="316762" y="51484"/>
                  </a:lnTo>
                  <a:lnTo>
                    <a:pt x="319002" y="57293"/>
                  </a:lnTo>
                  <a:lnTo>
                    <a:pt x="319562" y="61675"/>
                  </a:lnTo>
                  <a:lnTo>
                    <a:pt x="319562" y="119166"/>
                  </a:lnTo>
                  <a:lnTo>
                    <a:pt x="333964" y="119166"/>
                  </a:lnTo>
                  <a:lnTo>
                    <a:pt x="333964" y="60316"/>
                  </a:lnTo>
                  <a:lnTo>
                    <a:pt x="333697" y="55655"/>
                  </a:lnTo>
                  <a:lnTo>
                    <a:pt x="332310" y="48887"/>
                  </a:lnTo>
                  <a:lnTo>
                    <a:pt x="330817" y="45344"/>
                  </a:lnTo>
                  <a:lnTo>
                    <a:pt x="330454" y="44837"/>
                  </a:lnTo>
                  <a:close/>
                </a:path>
                <a:path w="815339" h="153670">
                  <a:moveTo>
                    <a:pt x="310041" y="32369"/>
                  </a:moveTo>
                  <a:lnTo>
                    <a:pt x="304920" y="32369"/>
                  </a:lnTo>
                  <a:lnTo>
                    <a:pt x="296598" y="33243"/>
                  </a:lnTo>
                  <a:lnTo>
                    <a:pt x="289317" y="35866"/>
                  </a:lnTo>
                  <a:lnTo>
                    <a:pt x="283076" y="40237"/>
                  </a:lnTo>
                  <a:lnTo>
                    <a:pt x="277875" y="46356"/>
                  </a:lnTo>
                  <a:lnTo>
                    <a:pt x="291610" y="46356"/>
                  </a:lnTo>
                  <a:lnTo>
                    <a:pt x="295746" y="44837"/>
                  </a:lnTo>
                  <a:lnTo>
                    <a:pt x="330454" y="44837"/>
                  </a:lnTo>
                  <a:lnTo>
                    <a:pt x="326550" y="39375"/>
                  </a:lnTo>
                  <a:lnTo>
                    <a:pt x="323335" y="36965"/>
                  </a:lnTo>
                  <a:lnTo>
                    <a:pt x="314747" y="33289"/>
                  </a:lnTo>
                  <a:lnTo>
                    <a:pt x="310041" y="32369"/>
                  </a:lnTo>
                  <a:close/>
                </a:path>
                <a:path w="815339" h="153670">
                  <a:moveTo>
                    <a:pt x="428616" y="1998"/>
                  </a:moveTo>
                  <a:lnTo>
                    <a:pt x="349486" y="1998"/>
                  </a:lnTo>
                  <a:lnTo>
                    <a:pt x="349486" y="119166"/>
                  </a:lnTo>
                  <a:lnTo>
                    <a:pt x="365008" y="119166"/>
                  </a:lnTo>
                  <a:lnTo>
                    <a:pt x="365008" y="65938"/>
                  </a:lnTo>
                  <a:lnTo>
                    <a:pt x="420055" y="65938"/>
                  </a:lnTo>
                  <a:lnTo>
                    <a:pt x="420055" y="52110"/>
                  </a:lnTo>
                  <a:lnTo>
                    <a:pt x="365008" y="52110"/>
                  </a:lnTo>
                  <a:lnTo>
                    <a:pt x="365008" y="15825"/>
                  </a:lnTo>
                  <a:lnTo>
                    <a:pt x="428616" y="15825"/>
                  </a:lnTo>
                  <a:lnTo>
                    <a:pt x="428616" y="1998"/>
                  </a:lnTo>
                  <a:close/>
                </a:path>
                <a:path w="815339" h="153670">
                  <a:moveTo>
                    <a:pt x="483744" y="32369"/>
                  </a:moveTo>
                  <a:lnTo>
                    <a:pt x="447178" y="56206"/>
                  </a:lnTo>
                  <a:lnTo>
                    <a:pt x="443898" y="76727"/>
                  </a:lnTo>
                  <a:lnTo>
                    <a:pt x="444585" y="86847"/>
                  </a:lnTo>
                  <a:lnTo>
                    <a:pt x="467611" y="118228"/>
                  </a:lnTo>
                  <a:lnTo>
                    <a:pt x="483744" y="121085"/>
                  </a:lnTo>
                  <a:lnTo>
                    <a:pt x="491158" y="121085"/>
                  </a:lnTo>
                  <a:lnTo>
                    <a:pt x="497998" y="119353"/>
                  </a:lnTo>
                  <a:lnTo>
                    <a:pt x="510533" y="112426"/>
                  </a:lnTo>
                  <a:lnTo>
                    <a:pt x="513645" y="109256"/>
                  </a:lnTo>
                  <a:lnTo>
                    <a:pt x="476543" y="109256"/>
                  </a:lnTo>
                  <a:lnTo>
                    <a:pt x="470557" y="106539"/>
                  </a:lnTo>
                  <a:lnTo>
                    <a:pt x="458701" y="76727"/>
                  </a:lnTo>
                  <a:lnTo>
                    <a:pt x="458746" y="65702"/>
                  </a:lnTo>
                  <a:lnTo>
                    <a:pt x="461073" y="57731"/>
                  </a:lnTo>
                  <a:lnTo>
                    <a:pt x="470569" y="46968"/>
                  </a:lnTo>
                  <a:lnTo>
                    <a:pt x="476543" y="44278"/>
                  </a:lnTo>
                  <a:lnTo>
                    <a:pt x="512729" y="44278"/>
                  </a:lnTo>
                  <a:lnTo>
                    <a:pt x="512387" y="43837"/>
                  </a:lnTo>
                  <a:lnTo>
                    <a:pt x="506427" y="38820"/>
                  </a:lnTo>
                  <a:lnTo>
                    <a:pt x="499666" y="35236"/>
                  </a:lnTo>
                  <a:lnTo>
                    <a:pt x="492105" y="33086"/>
                  </a:lnTo>
                  <a:lnTo>
                    <a:pt x="483744" y="32369"/>
                  </a:lnTo>
                  <a:close/>
                </a:path>
                <a:path w="815339" h="153670">
                  <a:moveTo>
                    <a:pt x="512729" y="44278"/>
                  </a:moveTo>
                  <a:lnTo>
                    <a:pt x="490838" y="44278"/>
                  </a:lnTo>
                  <a:lnTo>
                    <a:pt x="496771" y="46982"/>
                  </a:lnTo>
                  <a:lnTo>
                    <a:pt x="506319" y="57797"/>
                  </a:lnTo>
                  <a:lnTo>
                    <a:pt x="508692" y="65702"/>
                  </a:lnTo>
                  <a:lnTo>
                    <a:pt x="508680" y="76727"/>
                  </a:lnTo>
                  <a:lnTo>
                    <a:pt x="508306" y="83283"/>
                  </a:lnTo>
                  <a:lnTo>
                    <a:pt x="490891" y="109256"/>
                  </a:lnTo>
                  <a:lnTo>
                    <a:pt x="513645" y="109256"/>
                  </a:lnTo>
                  <a:lnTo>
                    <a:pt x="523509" y="75528"/>
                  </a:lnTo>
                  <a:lnTo>
                    <a:pt x="522814" y="65965"/>
                  </a:lnTo>
                  <a:lnTo>
                    <a:pt x="520728" y="57495"/>
                  </a:lnTo>
                  <a:lnTo>
                    <a:pt x="517253" y="50119"/>
                  </a:lnTo>
                  <a:lnTo>
                    <a:pt x="512729" y="44278"/>
                  </a:lnTo>
                  <a:close/>
                </a:path>
                <a:path w="815339" h="153670">
                  <a:moveTo>
                    <a:pt x="554233" y="34287"/>
                  </a:moveTo>
                  <a:lnTo>
                    <a:pt x="541271" y="34287"/>
                  </a:lnTo>
                  <a:lnTo>
                    <a:pt x="541271" y="119166"/>
                  </a:lnTo>
                  <a:lnTo>
                    <a:pt x="555673" y="119166"/>
                  </a:lnTo>
                  <a:lnTo>
                    <a:pt x="555673" y="68656"/>
                  </a:lnTo>
                  <a:lnTo>
                    <a:pt x="556473" y="63059"/>
                  </a:lnTo>
                  <a:lnTo>
                    <a:pt x="559140" y="54587"/>
                  </a:lnTo>
                  <a:lnTo>
                    <a:pt x="560927" y="51963"/>
                  </a:lnTo>
                  <a:lnTo>
                    <a:pt x="565941" y="48182"/>
                  </a:lnTo>
                  <a:lnTo>
                    <a:pt x="568768" y="47235"/>
                  </a:lnTo>
                  <a:lnTo>
                    <a:pt x="583635" y="47235"/>
                  </a:lnTo>
                  <a:lnTo>
                    <a:pt x="554233" y="47155"/>
                  </a:lnTo>
                  <a:lnTo>
                    <a:pt x="554233" y="34287"/>
                  </a:lnTo>
                  <a:close/>
                </a:path>
                <a:path w="815339" h="153670">
                  <a:moveTo>
                    <a:pt x="583635" y="47235"/>
                  </a:moveTo>
                  <a:lnTo>
                    <a:pt x="575435" y="47235"/>
                  </a:lnTo>
                  <a:lnTo>
                    <a:pt x="578956" y="48273"/>
                  </a:lnTo>
                  <a:lnTo>
                    <a:pt x="582476" y="50352"/>
                  </a:lnTo>
                  <a:lnTo>
                    <a:pt x="583635" y="47235"/>
                  </a:lnTo>
                  <a:close/>
                </a:path>
                <a:path w="815339" h="153670">
                  <a:moveTo>
                    <a:pt x="577489" y="32369"/>
                  </a:moveTo>
                  <a:lnTo>
                    <a:pt x="569274" y="32369"/>
                  </a:lnTo>
                  <a:lnTo>
                    <a:pt x="566195" y="33328"/>
                  </a:lnTo>
                  <a:lnTo>
                    <a:pt x="560594" y="37164"/>
                  </a:lnTo>
                  <a:lnTo>
                    <a:pt x="557540" y="41134"/>
                  </a:lnTo>
                  <a:lnTo>
                    <a:pt x="554233" y="47155"/>
                  </a:lnTo>
                  <a:lnTo>
                    <a:pt x="583665" y="47155"/>
                  </a:lnTo>
                  <a:lnTo>
                    <a:pt x="587437" y="37005"/>
                  </a:lnTo>
                  <a:lnTo>
                    <a:pt x="582423" y="33915"/>
                  </a:lnTo>
                  <a:lnTo>
                    <a:pt x="577489" y="32369"/>
                  </a:lnTo>
                  <a:close/>
                </a:path>
                <a:path w="815339" h="153670">
                  <a:moveTo>
                    <a:pt x="605519" y="34287"/>
                  </a:moveTo>
                  <a:lnTo>
                    <a:pt x="592637" y="34287"/>
                  </a:lnTo>
                  <a:lnTo>
                    <a:pt x="592637" y="119166"/>
                  </a:lnTo>
                  <a:lnTo>
                    <a:pt x="607039" y="119166"/>
                  </a:lnTo>
                  <a:lnTo>
                    <a:pt x="607039" y="67403"/>
                  </a:lnTo>
                  <a:lnTo>
                    <a:pt x="607813" y="61489"/>
                  </a:lnTo>
                  <a:lnTo>
                    <a:pt x="610906" y="53284"/>
                  </a:lnTo>
                  <a:lnTo>
                    <a:pt x="613401" y="50164"/>
                  </a:lnTo>
                  <a:lnTo>
                    <a:pt x="619806" y="46197"/>
                  </a:lnTo>
                  <a:lnTo>
                    <a:pt x="605519" y="46197"/>
                  </a:lnTo>
                  <a:lnTo>
                    <a:pt x="605519" y="34287"/>
                  </a:lnTo>
                  <a:close/>
                </a:path>
                <a:path w="815339" h="153670">
                  <a:moveTo>
                    <a:pt x="654441" y="44837"/>
                  </a:moveTo>
                  <a:lnTo>
                    <a:pt x="633417" y="44837"/>
                  </a:lnTo>
                  <a:lnTo>
                    <a:pt x="637258" y="46436"/>
                  </a:lnTo>
                  <a:lnTo>
                    <a:pt x="641951" y="52830"/>
                  </a:lnTo>
                  <a:lnTo>
                    <a:pt x="643125" y="57626"/>
                  </a:lnTo>
                  <a:lnTo>
                    <a:pt x="643125" y="119166"/>
                  </a:lnTo>
                  <a:lnTo>
                    <a:pt x="657527" y="119166"/>
                  </a:lnTo>
                  <a:lnTo>
                    <a:pt x="657527" y="61114"/>
                  </a:lnTo>
                  <a:lnTo>
                    <a:pt x="659500" y="54761"/>
                  </a:lnTo>
                  <a:lnTo>
                    <a:pt x="666984" y="47235"/>
                  </a:lnTo>
                  <a:lnTo>
                    <a:pt x="655286" y="47235"/>
                  </a:lnTo>
                  <a:lnTo>
                    <a:pt x="654441" y="44837"/>
                  </a:lnTo>
                  <a:close/>
                </a:path>
                <a:path w="815339" h="153670">
                  <a:moveTo>
                    <a:pt x="705762" y="44837"/>
                  </a:moveTo>
                  <a:lnTo>
                    <a:pt x="681636" y="44837"/>
                  </a:lnTo>
                  <a:lnTo>
                    <a:pt x="684517" y="45610"/>
                  </a:lnTo>
                  <a:lnTo>
                    <a:pt x="689424" y="48700"/>
                  </a:lnTo>
                  <a:lnTo>
                    <a:pt x="691117" y="50739"/>
                  </a:lnTo>
                  <a:lnTo>
                    <a:pt x="692984" y="55801"/>
                  </a:lnTo>
                  <a:lnTo>
                    <a:pt x="693451" y="59942"/>
                  </a:lnTo>
                  <a:lnTo>
                    <a:pt x="693451" y="119166"/>
                  </a:lnTo>
                  <a:lnTo>
                    <a:pt x="707773" y="119166"/>
                  </a:lnTo>
                  <a:lnTo>
                    <a:pt x="707773" y="51205"/>
                  </a:lnTo>
                  <a:lnTo>
                    <a:pt x="705762" y="44837"/>
                  </a:lnTo>
                  <a:close/>
                </a:path>
                <a:path w="815339" h="153670">
                  <a:moveTo>
                    <a:pt x="689957" y="32369"/>
                  </a:moveTo>
                  <a:lnTo>
                    <a:pt x="681530" y="32369"/>
                  </a:lnTo>
                  <a:lnTo>
                    <a:pt x="673829" y="33298"/>
                  </a:lnTo>
                  <a:lnTo>
                    <a:pt x="666888" y="36085"/>
                  </a:lnTo>
                  <a:lnTo>
                    <a:pt x="660707" y="40731"/>
                  </a:lnTo>
                  <a:lnTo>
                    <a:pt x="655286" y="47235"/>
                  </a:lnTo>
                  <a:lnTo>
                    <a:pt x="666984" y="47235"/>
                  </a:lnTo>
                  <a:lnTo>
                    <a:pt x="667395" y="46822"/>
                  </a:lnTo>
                  <a:lnTo>
                    <a:pt x="672355" y="44837"/>
                  </a:lnTo>
                  <a:lnTo>
                    <a:pt x="705762" y="44837"/>
                  </a:lnTo>
                  <a:lnTo>
                    <a:pt x="705506" y="44025"/>
                  </a:lnTo>
                  <a:lnTo>
                    <a:pt x="696438" y="34700"/>
                  </a:lnTo>
                  <a:lnTo>
                    <a:pt x="689957" y="32369"/>
                  </a:lnTo>
                  <a:close/>
                </a:path>
                <a:path w="815339" h="153670">
                  <a:moveTo>
                    <a:pt x="637578" y="32369"/>
                  </a:moveTo>
                  <a:lnTo>
                    <a:pt x="625629" y="32369"/>
                  </a:lnTo>
                  <a:lnTo>
                    <a:pt x="620588" y="33634"/>
                  </a:lnTo>
                  <a:lnTo>
                    <a:pt x="611733" y="38696"/>
                  </a:lnTo>
                  <a:lnTo>
                    <a:pt x="608186" y="42039"/>
                  </a:lnTo>
                  <a:lnTo>
                    <a:pt x="605519" y="46197"/>
                  </a:lnTo>
                  <a:lnTo>
                    <a:pt x="619806" y="46197"/>
                  </a:lnTo>
                  <a:lnTo>
                    <a:pt x="620281" y="45902"/>
                  </a:lnTo>
                  <a:lnTo>
                    <a:pt x="624028" y="44837"/>
                  </a:lnTo>
                  <a:lnTo>
                    <a:pt x="654441" y="44837"/>
                  </a:lnTo>
                  <a:lnTo>
                    <a:pt x="653633" y="42546"/>
                  </a:lnTo>
                  <a:lnTo>
                    <a:pt x="650792" y="38896"/>
                  </a:lnTo>
                  <a:lnTo>
                    <a:pt x="642738" y="33675"/>
                  </a:lnTo>
                  <a:lnTo>
                    <a:pt x="637578" y="32369"/>
                  </a:lnTo>
                  <a:close/>
                </a:path>
                <a:path w="815339" h="153670">
                  <a:moveTo>
                    <a:pt x="763621" y="0"/>
                  </a:moveTo>
                  <a:lnTo>
                    <a:pt x="753299" y="0"/>
                  </a:lnTo>
                  <a:lnTo>
                    <a:pt x="746268" y="10040"/>
                  </a:lnTo>
                  <a:lnTo>
                    <a:pt x="728361" y="49093"/>
                  </a:lnTo>
                  <a:lnTo>
                    <a:pt x="724899" y="76807"/>
                  </a:lnTo>
                  <a:lnTo>
                    <a:pt x="725410" y="87427"/>
                  </a:lnTo>
                  <a:lnTo>
                    <a:pt x="737487" y="128198"/>
                  </a:lnTo>
                  <a:lnTo>
                    <a:pt x="753299" y="153612"/>
                  </a:lnTo>
                  <a:lnTo>
                    <a:pt x="763621" y="153612"/>
                  </a:lnTo>
                  <a:lnTo>
                    <a:pt x="753154" y="134426"/>
                  </a:lnTo>
                  <a:lnTo>
                    <a:pt x="745678" y="115230"/>
                  </a:lnTo>
                  <a:lnTo>
                    <a:pt x="741192" y="96024"/>
                  </a:lnTo>
                  <a:lnTo>
                    <a:pt x="739699" y="76727"/>
                  </a:lnTo>
                  <a:lnTo>
                    <a:pt x="739912" y="69264"/>
                  </a:lnTo>
                  <a:lnTo>
                    <a:pt x="747565" y="31090"/>
                  </a:lnTo>
                  <a:lnTo>
                    <a:pt x="759190" y="7717"/>
                  </a:lnTo>
                  <a:lnTo>
                    <a:pt x="763621" y="0"/>
                  </a:lnTo>
                  <a:close/>
                </a:path>
                <a:path w="815339" h="153670">
                  <a:moveTo>
                    <a:pt x="786424" y="0"/>
                  </a:moveTo>
                  <a:lnTo>
                    <a:pt x="776102" y="0"/>
                  </a:lnTo>
                  <a:lnTo>
                    <a:pt x="780568" y="7792"/>
                  </a:lnTo>
                  <a:lnTo>
                    <a:pt x="784204" y="14386"/>
                  </a:lnTo>
                  <a:lnTo>
                    <a:pt x="798091" y="54403"/>
                  </a:lnTo>
                  <a:lnTo>
                    <a:pt x="800026" y="76807"/>
                  </a:lnTo>
                  <a:lnTo>
                    <a:pt x="798531" y="96024"/>
                  </a:lnTo>
                  <a:lnTo>
                    <a:pt x="794045" y="115230"/>
                  </a:lnTo>
                  <a:lnTo>
                    <a:pt x="786569" y="134426"/>
                  </a:lnTo>
                  <a:lnTo>
                    <a:pt x="776102" y="153612"/>
                  </a:lnTo>
                  <a:lnTo>
                    <a:pt x="786424" y="153612"/>
                  </a:lnTo>
                  <a:lnTo>
                    <a:pt x="806546" y="118447"/>
                  </a:lnTo>
                  <a:lnTo>
                    <a:pt x="814828" y="76727"/>
                  </a:lnTo>
                  <a:lnTo>
                    <a:pt x="814443" y="67315"/>
                  </a:lnTo>
                  <a:lnTo>
                    <a:pt x="804576" y="30181"/>
                  </a:lnTo>
                  <a:lnTo>
                    <a:pt x="793455" y="10040"/>
                  </a:lnTo>
                  <a:lnTo>
                    <a:pt x="786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44225" y="5692704"/>
              <a:ext cx="635000" cy="51435"/>
            </a:xfrm>
            <a:custGeom>
              <a:avLst/>
              <a:gdLst/>
              <a:ahLst/>
              <a:cxnLst/>
              <a:rect l="l" t="t" r="r" b="b"/>
              <a:pathLst>
                <a:path w="635000" h="51435">
                  <a:moveTo>
                    <a:pt x="634964" y="51151"/>
                  </a:moveTo>
                  <a:lnTo>
                    <a:pt x="0" y="0"/>
                  </a:lnTo>
                </a:path>
              </a:pathLst>
            </a:custGeom>
            <a:ln w="1023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8867" y="5636436"/>
              <a:ext cx="235542" cy="1329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514154" y="5314184"/>
              <a:ext cx="1341755" cy="1054100"/>
            </a:xfrm>
            <a:custGeom>
              <a:avLst/>
              <a:gdLst/>
              <a:ahLst/>
              <a:cxnLst/>
              <a:rect l="l" t="t" r="r" b="b"/>
              <a:pathLst>
                <a:path w="1341754" h="1054100">
                  <a:moveTo>
                    <a:pt x="0" y="0"/>
                  </a:moveTo>
                  <a:lnTo>
                    <a:pt x="1341617" y="0"/>
                  </a:lnTo>
                  <a:lnTo>
                    <a:pt x="1341617" y="1053716"/>
                  </a:lnTo>
                  <a:lnTo>
                    <a:pt x="0" y="1053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14153" y="5314185"/>
              <a:ext cx="1341755" cy="1054100"/>
            </a:xfrm>
            <a:custGeom>
              <a:avLst/>
              <a:gdLst/>
              <a:ahLst/>
              <a:cxnLst/>
              <a:rect l="l" t="t" r="r" b="b"/>
              <a:pathLst>
                <a:path w="1341754" h="1054100">
                  <a:moveTo>
                    <a:pt x="0" y="0"/>
                  </a:moveTo>
                  <a:lnTo>
                    <a:pt x="1341618" y="0"/>
                  </a:lnTo>
                  <a:lnTo>
                    <a:pt x="1341618" y="1053714"/>
                  </a:lnTo>
                  <a:lnTo>
                    <a:pt x="0" y="1053714"/>
                  </a:lnTo>
                  <a:lnTo>
                    <a:pt x="0" y="0"/>
                  </a:lnTo>
                  <a:close/>
                </a:path>
              </a:pathLst>
            </a:custGeom>
            <a:ln w="1023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875241" y="5396346"/>
              <a:ext cx="625475" cy="119380"/>
            </a:xfrm>
            <a:custGeom>
              <a:avLst/>
              <a:gdLst/>
              <a:ahLst/>
              <a:cxnLst/>
              <a:rect l="l" t="t" r="r" b="b"/>
              <a:pathLst>
                <a:path w="625475" h="119379">
                  <a:moveTo>
                    <a:pt x="62461" y="0"/>
                  </a:moveTo>
                  <a:lnTo>
                    <a:pt x="0" y="0"/>
                  </a:lnTo>
                  <a:lnTo>
                    <a:pt x="0" y="117168"/>
                  </a:lnTo>
                  <a:lnTo>
                    <a:pt x="15521" y="117168"/>
                  </a:lnTo>
                  <a:lnTo>
                    <a:pt x="15521" y="65137"/>
                  </a:lnTo>
                  <a:lnTo>
                    <a:pt x="63391" y="65137"/>
                  </a:lnTo>
                  <a:lnTo>
                    <a:pt x="60728" y="63859"/>
                  </a:lnTo>
                  <a:lnTo>
                    <a:pt x="68619" y="62310"/>
                  </a:lnTo>
                  <a:lnTo>
                    <a:pt x="75410" y="59982"/>
                  </a:lnTo>
                  <a:lnTo>
                    <a:pt x="81100" y="56875"/>
                  </a:lnTo>
                  <a:lnTo>
                    <a:pt x="85690" y="52989"/>
                  </a:lnTo>
                  <a:lnTo>
                    <a:pt x="86898" y="51711"/>
                  </a:lnTo>
                  <a:lnTo>
                    <a:pt x="15521" y="51711"/>
                  </a:lnTo>
                  <a:lnTo>
                    <a:pt x="15521" y="12947"/>
                  </a:lnTo>
                  <a:lnTo>
                    <a:pt x="88061" y="12947"/>
                  </a:lnTo>
                  <a:lnTo>
                    <a:pt x="85637" y="8977"/>
                  </a:lnTo>
                  <a:lnTo>
                    <a:pt x="81290" y="5261"/>
                  </a:lnTo>
                  <a:lnTo>
                    <a:pt x="70410" y="1051"/>
                  </a:lnTo>
                  <a:lnTo>
                    <a:pt x="62461" y="0"/>
                  </a:lnTo>
                  <a:close/>
                </a:path>
                <a:path w="625475" h="119379">
                  <a:moveTo>
                    <a:pt x="63391" y="65137"/>
                  </a:moveTo>
                  <a:lnTo>
                    <a:pt x="37524" y="65137"/>
                  </a:lnTo>
                  <a:lnTo>
                    <a:pt x="40405" y="65324"/>
                  </a:lnTo>
                  <a:lnTo>
                    <a:pt x="42165" y="65697"/>
                  </a:lnTo>
                  <a:lnTo>
                    <a:pt x="83851" y="117168"/>
                  </a:lnTo>
                  <a:lnTo>
                    <a:pt x="103374" y="117168"/>
                  </a:lnTo>
                  <a:lnTo>
                    <a:pt x="78917" y="79044"/>
                  </a:lnTo>
                  <a:lnTo>
                    <a:pt x="64836" y="65830"/>
                  </a:lnTo>
                  <a:lnTo>
                    <a:pt x="63391" y="65137"/>
                  </a:lnTo>
                  <a:close/>
                </a:path>
                <a:path w="625475" h="119379">
                  <a:moveTo>
                    <a:pt x="88061" y="12947"/>
                  </a:moveTo>
                  <a:lnTo>
                    <a:pt x="61341" y="12947"/>
                  </a:lnTo>
                  <a:lnTo>
                    <a:pt x="67702" y="14732"/>
                  </a:lnTo>
                  <a:lnTo>
                    <a:pt x="75756" y="21871"/>
                  </a:lnTo>
                  <a:lnTo>
                    <a:pt x="77769" y="26428"/>
                  </a:lnTo>
                  <a:lnTo>
                    <a:pt x="77769" y="35753"/>
                  </a:lnTo>
                  <a:lnTo>
                    <a:pt x="55981" y="51711"/>
                  </a:lnTo>
                  <a:lnTo>
                    <a:pt x="86898" y="51711"/>
                  </a:lnTo>
                  <a:lnTo>
                    <a:pt x="91078" y="47288"/>
                  </a:lnTo>
                  <a:lnTo>
                    <a:pt x="93771" y="40280"/>
                  </a:lnTo>
                  <a:lnTo>
                    <a:pt x="93771" y="25521"/>
                  </a:lnTo>
                  <a:lnTo>
                    <a:pt x="92144" y="19635"/>
                  </a:lnTo>
                  <a:lnTo>
                    <a:pt x="88061" y="12947"/>
                  </a:lnTo>
                  <a:close/>
                </a:path>
                <a:path w="625475" h="119379">
                  <a:moveTo>
                    <a:pt x="145058" y="30370"/>
                  </a:moveTo>
                  <a:lnTo>
                    <a:pt x="108494" y="54208"/>
                  </a:lnTo>
                  <a:lnTo>
                    <a:pt x="105213" y="74729"/>
                  </a:lnTo>
                  <a:lnTo>
                    <a:pt x="105900" y="84849"/>
                  </a:lnTo>
                  <a:lnTo>
                    <a:pt x="128926" y="116228"/>
                  </a:lnTo>
                  <a:lnTo>
                    <a:pt x="145058" y="119086"/>
                  </a:lnTo>
                  <a:lnTo>
                    <a:pt x="152473" y="119086"/>
                  </a:lnTo>
                  <a:lnTo>
                    <a:pt x="159313" y="117354"/>
                  </a:lnTo>
                  <a:lnTo>
                    <a:pt x="171848" y="110429"/>
                  </a:lnTo>
                  <a:lnTo>
                    <a:pt x="174962" y="107257"/>
                  </a:lnTo>
                  <a:lnTo>
                    <a:pt x="137858" y="107257"/>
                  </a:lnTo>
                  <a:lnTo>
                    <a:pt x="131872" y="104540"/>
                  </a:lnTo>
                  <a:lnTo>
                    <a:pt x="120015" y="74729"/>
                  </a:lnTo>
                  <a:lnTo>
                    <a:pt x="120060" y="63704"/>
                  </a:lnTo>
                  <a:lnTo>
                    <a:pt x="122389" y="55733"/>
                  </a:lnTo>
                  <a:lnTo>
                    <a:pt x="131884" y="44969"/>
                  </a:lnTo>
                  <a:lnTo>
                    <a:pt x="137858" y="42279"/>
                  </a:lnTo>
                  <a:lnTo>
                    <a:pt x="174044" y="42279"/>
                  </a:lnTo>
                  <a:lnTo>
                    <a:pt x="173702" y="41838"/>
                  </a:lnTo>
                  <a:lnTo>
                    <a:pt x="167741" y="36822"/>
                  </a:lnTo>
                  <a:lnTo>
                    <a:pt x="160980" y="33238"/>
                  </a:lnTo>
                  <a:lnTo>
                    <a:pt x="153419" y="31087"/>
                  </a:lnTo>
                  <a:lnTo>
                    <a:pt x="145058" y="30370"/>
                  </a:lnTo>
                  <a:close/>
                </a:path>
                <a:path w="625475" h="119379">
                  <a:moveTo>
                    <a:pt x="174044" y="42279"/>
                  </a:moveTo>
                  <a:lnTo>
                    <a:pt x="152153" y="42279"/>
                  </a:lnTo>
                  <a:lnTo>
                    <a:pt x="158087" y="44983"/>
                  </a:lnTo>
                  <a:lnTo>
                    <a:pt x="167636" y="55799"/>
                  </a:lnTo>
                  <a:lnTo>
                    <a:pt x="170008" y="63704"/>
                  </a:lnTo>
                  <a:lnTo>
                    <a:pt x="169995" y="74729"/>
                  </a:lnTo>
                  <a:lnTo>
                    <a:pt x="169622" y="81284"/>
                  </a:lnTo>
                  <a:lnTo>
                    <a:pt x="152205" y="107257"/>
                  </a:lnTo>
                  <a:lnTo>
                    <a:pt x="174962" y="107257"/>
                  </a:lnTo>
                  <a:lnTo>
                    <a:pt x="184823" y="73529"/>
                  </a:lnTo>
                  <a:lnTo>
                    <a:pt x="184128" y="63966"/>
                  </a:lnTo>
                  <a:lnTo>
                    <a:pt x="182043" y="55497"/>
                  </a:lnTo>
                  <a:lnTo>
                    <a:pt x="178568" y="48121"/>
                  </a:lnTo>
                  <a:lnTo>
                    <a:pt x="174044" y="42279"/>
                  </a:lnTo>
                  <a:close/>
                </a:path>
                <a:path w="625475" h="119379">
                  <a:moveTo>
                    <a:pt x="216828" y="0"/>
                  </a:moveTo>
                  <a:lnTo>
                    <a:pt x="202427" y="0"/>
                  </a:lnTo>
                  <a:lnTo>
                    <a:pt x="202427" y="117168"/>
                  </a:lnTo>
                  <a:lnTo>
                    <a:pt x="216828" y="117168"/>
                  </a:lnTo>
                  <a:lnTo>
                    <a:pt x="216828" y="0"/>
                  </a:lnTo>
                  <a:close/>
                </a:path>
                <a:path w="625475" h="119379">
                  <a:moveTo>
                    <a:pt x="247552" y="0"/>
                  </a:moveTo>
                  <a:lnTo>
                    <a:pt x="233150" y="0"/>
                  </a:lnTo>
                  <a:lnTo>
                    <a:pt x="233150" y="117168"/>
                  </a:lnTo>
                  <a:lnTo>
                    <a:pt x="247552" y="117168"/>
                  </a:lnTo>
                  <a:lnTo>
                    <a:pt x="247552" y="0"/>
                  </a:lnTo>
                  <a:close/>
                </a:path>
                <a:path w="625475" h="119379">
                  <a:moveTo>
                    <a:pt x="345965" y="0"/>
                  </a:moveTo>
                  <a:lnTo>
                    <a:pt x="266835" y="0"/>
                  </a:lnTo>
                  <a:lnTo>
                    <a:pt x="266835" y="117168"/>
                  </a:lnTo>
                  <a:lnTo>
                    <a:pt x="282356" y="117168"/>
                  </a:lnTo>
                  <a:lnTo>
                    <a:pt x="282356" y="63939"/>
                  </a:lnTo>
                  <a:lnTo>
                    <a:pt x="337404" y="63939"/>
                  </a:lnTo>
                  <a:lnTo>
                    <a:pt x="337404" y="50111"/>
                  </a:lnTo>
                  <a:lnTo>
                    <a:pt x="282356" y="50111"/>
                  </a:lnTo>
                  <a:lnTo>
                    <a:pt x="282356" y="13826"/>
                  </a:lnTo>
                  <a:lnTo>
                    <a:pt x="345965" y="13826"/>
                  </a:lnTo>
                  <a:lnTo>
                    <a:pt x="345965" y="0"/>
                  </a:lnTo>
                  <a:close/>
                </a:path>
                <a:path w="625475" h="119379">
                  <a:moveTo>
                    <a:pt x="401093" y="30370"/>
                  </a:moveTo>
                  <a:lnTo>
                    <a:pt x="364528" y="54208"/>
                  </a:lnTo>
                  <a:lnTo>
                    <a:pt x="361248" y="74729"/>
                  </a:lnTo>
                  <a:lnTo>
                    <a:pt x="361936" y="84849"/>
                  </a:lnTo>
                  <a:lnTo>
                    <a:pt x="384961" y="116228"/>
                  </a:lnTo>
                  <a:lnTo>
                    <a:pt x="401093" y="119086"/>
                  </a:lnTo>
                  <a:lnTo>
                    <a:pt x="408506" y="119086"/>
                  </a:lnTo>
                  <a:lnTo>
                    <a:pt x="415348" y="117354"/>
                  </a:lnTo>
                  <a:lnTo>
                    <a:pt x="427883" y="110429"/>
                  </a:lnTo>
                  <a:lnTo>
                    <a:pt x="430996" y="107257"/>
                  </a:lnTo>
                  <a:lnTo>
                    <a:pt x="393891" y="107257"/>
                  </a:lnTo>
                  <a:lnTo>
                    <a:pt x="387905" y="104540"/>
                  </a:lnTo>
                  <a:lnTo>
                    <a:pt x="376049" y="74729"/>
                  </a:lnTo>
                  <a:lnTo>
                    <a:pt x="376094" y="63704"/>
                  </a:lnTo>
                  <a:lnTo>
                    <a:pt x="378423" y="55733"/>
                  </a:lnTo>
                  <a:lnTo>
                    <a:pt x="387917" y="44969"/>
                  </a:lnTo>
                  <a:lnTo>
                    <a:pt x="393891" y="42279"/>
                  </a:lnTo>
                  <a:lnTo>
                    <a:pt x="430077" y="42279"/>
                  </a:lnTo>
                  <a:lnTo>
                    <a:pt x="429736" y="41838"/>
                  </a:lnTo>
                  <a:lnTo>
                    <a:pt x="423776" y="36822"/>
                  </a:lnTo>
                  <a:lnTo>
                    <a:pt x="417015" y="33238"/>
                  </a:lnTo>
                  <a:lnTo>
                    <a:pt x="409454" y="31087"/>
                  </a:lnTo>
                  <a:lnTo>
                    <a:pt x="401093" y="30370"/>
                  </a:lnTo>
                  <a:close/>
                </a:path>
                <a:path w="625475" h="119379">
                  <a:moveTo>
                    <a:pt x="430077" y="42279"/>
                  </a:moveTo>
                  <a:lnTo>
                    <a:pt x="408188" y="42279"/>
                  </a:lnTo>
                  <a:lnTo>
                    <a:pt x="414121" y="44983"/>
                  </a:lnTo>
                  <a:lnTo>
                    <a:pt x="423669" y="55799"/>
                  </a:lnTo>
                  <a:lnTo>
                    <a:pt x="426042" y="63704"/>
                  </a:lnTo>
                  <a:lnTo>
                    <a:pt x="426029" y="74729"/>
                  </a:lnTo>
                  <a:lnTo>
                    <a:pt x="425656" y="81284"/>
                  </a:lnTo>
                  <a:lnTo>
                    <a:pt x="408241" y="107257"/>
                  </a:lnTo>
                  <a:lnTo>
                    <a:pt x="430996" y="107257"/>
                  </a:lnTo>
                  <a:lnTo>
                    <a:pt x="440858" y="73529"/>
                  </a:lnTo>
                  <a:lnTo>
                    <a:pt x="440163" y="63966"/>
                  </a:lnTo>
                  <a:lnTo>
                    <a:pt x="438078" y="55497"/>
                  </a:lnTo>
                  <a:lnTo>
                    <a:pt x="434602" y="48121"/>
                  </a:lnTo>
                  <a:lnTo>
                    <a:pt x="430077" y="42279"/>
                  </a:lnTo>
                  <a:close/>
                </a:path>
                <a:path w="625475" h="119379">
                  <a:moveTo>
                    <a:pt x="471582" y="32289"/>
                  </a:moveTo>
                  <a:lnTo>
                    <a:pt x="458621" y="32289"/>
                  </a:lnTo>
                  <a:lnTo>
                    <a:pt x="458621" y="117168"/>
                  </a:lnTo>
                  <a:lnTo>
                    <a:pt x="473022" y="117168"/>
                  </a:lnTo>
                  <a:lnTo>
                    <a:pt x="473022" y="66657"/>
                  </a:lnTo>
                  <a:lnTo>
                    <a:pt x="473823" y="61061"/>
                  </a:lnTo>
                  <a:lnTo>
                    <a:pt x="476488" y="52590"/>
                  </a:lnTo>
                  <a:lnTo>
                    <a:pt x="478276" y="49965"/>
                  </a:lnTo>
                  <a:lnTo>
                    <a:pt x="483290" y="46183"/>
                  </a:lnTo>
                  <a:lnTo>
                    <a:pt x="486117" y="45236"/>
                  </a:lnTo>
                  <a:lnTo>
                    <a:pt x="500985" y="45236"/>
                  </a:lnTo>
                  <a:lnTo>
                    <a:pt x="471582" y="45157"/>
                  </a:lnTo>
                  <a:lnTo>
                    <a:pt x="471582" y="32289"/>
                  </a:lnTo>
                  <a:close/>
                </a:path>
                <a:path w="625475" h="119379">
                  <a:moveTo>
                    <a:pt x="500985" y="45236"/>
                  </a:moveTo>
                  <a:lnTo>
                    <a:pt x="492785" y="45236"/>
                  </a:lnTo>
                  <a:lnTo>
                    <a:pt x="496305" y="46276"/>
                  </a:lnTo>
                  <a:lnTo>
                    <a:pt x="499826" y="48353"/>
                  </a:lnTo>
                  <a:lnTo>
                    <a:pt x="500985" y="45236"/>
                  </a:lnTo>
                  <a:close/>
                </a:path>
                <a:path w="625475" h="119379">
                  <a:moveTo>
                    <a:pt x="494838" y="30370"/>
                  </a:moveTo>
                  <a:lnTo>
                    <a:pt x="486624" y="30370"/>
                  </a:lnTo>
                  <a:lnTo>
                    <a:pt x="483544" y="31329"/>
                  </a:lnTo>
                  <a:lnTo>
                    <a:pt x="477942" y="35167"/>
                  </a:lnTo>
                  <a:lnTo>
                    <a:pt x="474889" y="39135"/>
                  </a:lnTo>
                  <a:lnTo>
                    <a:pt x="471582" y="45157"/>
                  </a:lnTo>
                  <a:lnTo>
                    <a:pt x="501014" y="45157"/>
                  </a:lnTo>
                  <a:lnTo>
                    <a:pt x="504786" y="35007"/>
                  </a:lnTo>
                  <a:lnTo>
                    <a:pt x="499772" y="31916"/>
                  </a:lnTo>
                  <a:lnTo>
                    <a:pt x="494838" y="30370"/>
                  </a:lnTo>
                  <a:close/>
                </a:path>
                <a:path w="625475" h="119379">
                  <a:moveTo>
                    <a:pt x="522869" y="32289"/>
                  </a:moveTo>
                  <a:lnTo>
                    <a:pt x="509986" y="32289"/>
                  </a:lnTo>
                  <a:lnTo>
                    <a:pt x="509986" y="117168"/>
                  </a:lnTo>
                  <a:lnTo>
                    <a:pt x="524389" y="117168"/>
                  </a:lnTo>
                  <a:lnTo>
                    <a:pt x="524389" y="65403"/>
                  </a:lnTo>
                  <a:lnTo>
                    <a:pt x="525162" y="59490"/>
                  </a:lnTo>
                  <a:lnTo>
                    <a:pt x="528256" y="51285"/>
                  </a:lnTo>
                  <a:lnTo>
                    <a:pt x="530750" y="48166"/>
                  </a:lnTo>
                  <a:lnTo>
                    <a:pt x="537155" y="44198"/>
                  </a:lnTo>
                  <a:lnTo>
                    <a:pt x="522869" y="44198"/>
                  </a:lnTo>
                  <a:lnTo>
                    <a:pt x="522869" y="32289"/>
                  </a:lnTo>
                  <a:close/>
                </a:path>
                <a:path w="625475" h="119379">
                  <a:moveTo>
                    <a:pt x="571790" y="42838"/>
                  </a:moveTo>
                  <a:lnTo>
                    <a:pt x="550767" y="42838"/>
                  </a:lnTo>
                  <a:lnTo>
                    <a:pt x="554606" y="44437"/>
                  </a:lnTo>
                  <a:lnTo>
                    <a:pt x="559300" y="50831"/>
                  </a:lnTo>
                  <a:lnTo>
                    <a:pt x="560473" y="55627"/>
                  </a:lnTo>
                  <a:lnTo>
                    <a:pt x="560473" y="117168"/>
                  </a:lnTo>
                  <a:lnTo>
                    <a:pt x="574876" y="117168"/>
                  </a:lnTo>
                  <a:lnTo>
                    <a:pt x="574876" y="59115"/>
                  </a:lnTo>
                  <a:lnTo>
                    <a:pt x="576850" y="52763"/>
                  </a:lnTo>
                  <a:lnTo>
                    <a:pt x="584333" y="45236"/>
                  </a:lnTo>
                  <a:lnTo>
                    <a:pt x="572636" y="45236"/>
                  </a:lnTo>
                  <a:lnTo>
                    <a:pt x="571790" y="42838"/>
                  </a:lnTo>
                  <a:close/>
                </a:path>
                <a:path w="625475" h="119379">
                  <a:moveTo>
                    <a:pt x="623112" y="42838"/>
                  </a:moveTo>
                  <a:lnTo>
                    <a:pt x="598986" y="42838"/>
                  </a:lnTo>
                  <a:lnTo>
                    <a:pt x="601866" y="43611"/>
                  </a:lnTo>
                  <a:lnTo>
                    <a:pt x="606774" y="46701"/>
                  </a:lnTo>
                  <a:lnTo>
                    <a:pt x="608468" y="48741"/>
                  </a:lnTo>
                  <a:lnTo>
                    <a:pt x="610335" y="53802"/>
                  </a:lnTo>
                  <a:lnTo>
                    <a:pt x="610800" y="57945"/>
                  </a:lnTo>
                  <a:lnTo>
                    <a:pt x="610800" y="117168"/>
                  </a:lnTo>
                  <a:lnTo>
                    <a:pt x="625123" y="117168"/>
                  </a:lnTo>
                  <a:lnTo>
                    <a:pt x="625123" y="49206"/>
                  </a:lnTo>
                  <a:lnTo>
                    <a:pt x="623112" y="42838"/>
                  </a:lnTo>
                  <a:close/>
                </a:path>
                <a:path w="625475" h="119379">
                  <a:moveTo>
                    <a:pt x="607307" y="30370"/>
                  </a:moveTo>
                  <a:lnTo>
                    <a:pt x="598878" y="30370"/>
                  </a:lnTo>
                  <a:lnTo>
                    <a:pt x="591177" y="31299"/>
                  </a:lnTo>
                  <a:lnTo>
                    <a:pt x="584236" y="34087"/>
                  </a:lnTo>
                  <a:lnTo>
                    <a:pt x="578056" y="38732"/>
                  </a:lnTo>
                  <a:lnTo>
                    <a:pt x="572636" y="45236"/>
                  </a:lnTo>
                  <a:lnTo>
                    <a:pt x="584333" y="45236"/>
                  </a:lnTo>
                  <a:lnTo>
                    <a:pt x="584743" y="44823"/>
                  </a:lnTo>
                  <a:lnTo>
                    <a:pt x="589705" y="42838"/>
                  </a:lnTo>
                  <a:lnTo>
                    <a:pt x="623112" y="42838"/>
                  </a:lnTo>
                  <a:lnTo>
                    <a:pt x="622856" y="42026"/>
                  </a:lnTo>
                  <a:lnTo>
                    <a:pt x="613787" y="32702"/>
                  </a:lnTo>
                  <a:lnTo>
                    <a:pt x="607307" y="30370"/>
                  </a:lnTo>
                  <a:close/>
                </a:path>
                <a:path w="625475" h="119379">
                  <a:moveTo>
                    <a:pt x="554927" y="30370"/>
                  </a:moveTo>
                  <a:lnTo>
                    <a:pt x="542978" y="30370"/>
                  </a:lnTo>
                  <a:lnTo>
                    <a:pt x="537937" y="31636"/>
                  </a:lnTo>
                  <a:lnTo>
                    <a:pt x="529083" y="36697"/>
                  </a:lnTo>
                  <a:lnTo>
                    <a:pt x="525537" y="40041"/>
                  </a:lnTo>
                  <a:lnTo>
                    <a:pt x="522869" y="44198"/>
                  </a:lnTo>
                  <a:lnTo>
                    <a:pt x="537155" y="44198"/>
                  </a:lnTo>
                  <a:lnTo>
                    <a:pt x="537631" y="43903"/>
                  </a:lnTo>
                  <a:lnTo>
                    <a:pt x="541379" y="42838"/>
                  </a:lnTo>
                  <a:lnTo>
                    <a:pt x="571790" y="42838"/>
                  </a:lnTo>
                  <a:lnTo>
                    <a:pt x="570981" y="40547"/>
                  </a:lnTo>
                  <a:lnTo>
                    <a:pt x="568142" y="36898"/>
                  </a:lnTo>
                  <a:lnTo>
                    <a:pt x="560087" y="31676"/>
                  </a:lnTo>
                  <a:lnTo>
                    <a:pt x="554927" y="30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514153" y="5559711"/>
              <a:ext cx="1341755" cy="808355"/>
            </a:xfrm>
            <a:custGeom>
              <a:avLst/>
              <a:gdLst/>
              <a:ahLst/>
              <a:cxnLst/>
              <a:rect l="l" t="t" r="r" b="b"/>
              <a:pathLst>
                <a:path w="1341754" h="808354">
                  <a:moveTo>
                    <a:pt x="0" y="0"/>
                  </a:moveTo>
                  <a:lnTo>
                    <a:pt x="1341618" y="0"/>
                  </a:lnTo>
                  <a:lnTo>
                    <a:pt x="1341618" y="808189"/>
                  </a:lnTo>
                  <a:lnTo>
                    <a:pt x="0" y="808189"/>
                  </a:lnTo>
                  <a:lnTo>
                    <a:pt x="0" y="0"/>
                  </a:lnTo>
                  <a:close/>
                </a:path>
                <a:path w="1341754" h="808354">
                  <a:moveTo>
                    <a:pt x="0" y="92072"/>
                  </a:moveTo>
                  <a:lnTo>
                    <a:pt x="1341618" y="92072"/>
                  </a:lnTo>
                  <a:lnTo>
                    <a:pt x="1341618" y="808189"/>
                  </a:lnTo>
                  <a:lnTo>
                    <a:pt x="0" y="808189"/>
                  </a:lnTo>
                  <a:lnTo>
                    <a:pt x="0" y="92072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5119" y="5764315"/>
              <a:ext cx="163861" cy="1534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29621" y="5793328"/>
              <a:ext cx="816610" cy="153670"/>
            </a:xfrm>
            <a:custGeom>
              <a:avLst/>
              <a:gdLst/>
              <a:ahLst/>
              <a:cxnLst/>
              <a:rect l="l" t="t" r="r" b="b"/>
              <a:pathLst>
                <a:path w="816609" h="153670">
                  <a:moveTo>
                    <a:pt x="85851" y="32368"/>
                  </a:moveTo>
                  <a:lnTo>
                    <a:pt x="49287" y="56205"/>
                  </a:lnTo>
                  <a:lnTo>
                    <a:pt x="46007" y="76725"/>
                  </a:lnTo>
                  <a:lnTo>
                    <a:pt x="46694" y="86846"/>
                  </a:lnTo>
                  <a:lnTo>
                    <a:pt x="69720" y="118226"/>
                  </a:lnTo>
                  <a:lnTo>
                    <a:pt x="85851" y="121084"/>
                  </a:lnTo>
                  <a:lnTo>
                    <a:pt x="93267" y="121084"/>
                  </a:lnTo>
                  <a:lnTo>
                    <a:pt x="100107" y="119352"/>
                  </a:lnTo>
                  <a:lnTo>
                    <a:pt x="112642" y="112425"/>
                  </a:lnTo>
                  <a:lnTo>
                    <a:pt x="115754" y="109255"/>
                  </a:lnTo>
                  <a:lnTo>
                    <a:pt x="78652" y="109255"/>
                  </a:lnTo>
                  <a:lnTo>
                    <a:pt x="72664" y="106537"/>
                  </a:lnTo>
                  <a:lnTo>
                    <a:pt x="60808" y="76725"/>
                  </a:lnTo>
                  <a:lnTo>
                    <a:pt x="60854" y="65701"/>
                  </a:lnTo>
                  <a:lnTo>
                    <a:pt x="63183" y="57730"/>
                  </a:lnTo>
                  <a:lnTo>
                    <a:pt x="72677" y="46968"/>
                  </a:lnTo>
                  <a:lnTo>
                    <a:pt x="78652" y="44277"/>
                  </a:lnTo>
                  <a:lnTo>
                    <a:pt x="114837" y="44277"/>
                  </a:lnTo>
                  <a:lnTo>
                    <a:pt x="114496" y="43837"/>
                  </a:lnTo>
                  <a:lnTo>
                    <a:pt x="108535" y="38819"/>
                  </a:lnTo>
                  <a:lnTo>
                    <a:pt x="101774" y="35235"/>
                  </a:lnTo>
                  <a:lnTo>
                    <a:pt x="94213" y="33085"/>
                  </a:lnTo>
                  <a:lnTo>
                    <a:pt x="85851" y="32368"/>
                  </a:lnTo>
                  <a:close/>
                </a:path>
                <a:path w="816609" h="153670">
                  <a:moveTo>
                    <a:pt x="12962" y="34286"/>
                  </a:moveTo>
                  <a:lnTo>
                    <a:pt x="0" y="34286"/>
                  </a:lnTo>
                  <a:lnTo>
                    <a:pt x="0" y="119165"/>
                  </a:lnTo>
                  <a:lnTo>
                    <a:pt x="14403" y="119165"/>
                  </a:lnTo>
                  <a:lnTo>
                    <a:pt x="14403" y="68654"/>
                  </a:lnTo>
                  <a:lnTo>
                    <a:pt x="15203" y="63060"/>
                  </a:lnTo>
                  <a:lnTo>
                    <a:pt x="17870" y="54588"/>
                  </a:lnTo>
                  <a:lnTo>
                    <a:pt x="19658" y="51964"/>
                  </a:lnTo>
                  <a:lnTo>
                    <a:pt x="24671" y="48179"/>
                  </a:lnTo>
                  <a:lnTo>
                    <a:pt x="27498" y="47235"/>
                  </a:lnTo>
                  <a:lnTo>
                    <a:pt x="42364" y="47235"/>
                  </a:lnTo>
                  <a:lnTo>
                    <a:pt x="12962" y="47155"/>
                  </a:lnTo>
                  <a:lnTo>
                    <a:pt x="12962" y="34286"/>
                  </a:lnTo>
                  <a:close/>
                </a:path>
                <a:path w="816609" h="153670">
                  <a:moveTo>
                    <a:pt x="114837" y="44277"/>
                  </a:moveTo>
                  <a:lnTo>
                    <a:pt x="92946" y="44277"/>
                  </a:lnTo>
                  <a:lnTo>
                    <a:pt x="98880" y="46981"/>
                  </a:lnTo>
                  <a:lnTo>
                    <a:pt x="108428" y="57798"/>
                  </a:lnTo>
                  <a:lnTo>
                    <a:pt x="110801" y="65701"/>
                  </a:lnTo>
                  <a:lnTo>
                    <a:pt x="110789" y="76725"/>
                  </a:lnTo>
                  <a:lnTo>
                    <a:pt x="110415" y="83282"/>
                  </a:lnTo>
                  <a:lnTo>
                    <a:pt x="92999" y="109255"/>
                  </a:lnTo>
                  <a:lnTo>
                    <a:pt x="115754" y="109255"/>
                  </a:lnTo>
                  <a:lnTo>
                    <a:pt x="125618" y="75528"/>
                  </a:lnTo>
                  <a:lnTo>
                    <a:pt x="124923" y="65964"/>
                  </a:lnTo>
                  <a:lnTo>
                    <a:pt x="122837" y="57494"/>
                  </a:lnTo>
                  <a:lnTo>
                    <a:pt x="119362" y="50119"/>
                  </a:lnTo>
                  <a:lnTo>
                    <a:pt x="114837" y="44277"/>
                  </a:lnTo>
                  <a:close/>
                </a:path>
                <a:path w="816609" h="153670">
                  <a:moveTo>
                    <a:pt x="42364" y="47235"/>
                  </a:moveTo>
                  <a:lnTo>
                    <a:pt x="34165" y="47235"/>
                  </a:lnTo>
                  <a:lnTo>
                    <a:pt x="37685" y="48272"/>
                  </a:lnTo>
                  <a:lnTo>
                    <a:pt x="41206" y="50351"/>
                  </a:lnTo>
                  <a:lnTo>
                    <a:pt x="42364" y="47235"/>
                  </a:lnTo>
                  <a:close/>
                </a:path>
                <a:path w="816609" h="153670">
                  <a:moveTo>
                    <a:pt x="36219" y="32368"/>
                  </a:moveTo>
                  <a:lnTo>
                    <a:pt x="28004" y="32368"/>
                  </a:lnTo>
                  <a:lnTo>
                    <a:pt x="24923" y="33327"/>
                  </a:lnTo>
                  <a:lnTo>
                    <a:pt x="19324" y="37164"/>
                  </a:lnTo>
                  <a:lnTo>
                    <a:pt x="16269" y="41134"/>
                  </a:lnTo>
                  <a:lnTo>
                    <a:pt x="12962" y="47155"/>
                  </a:lnTo>
                  <a:lnTo>
                    <a:pt x="42394" y="47155"/>
                  </a:lnTo>
                  <a:lnTo>
                    <a:pt x="46168" y="37003"/>
                  </a:lnTo>
                  <a:lnTo>
                    <a:pt x="41153" y="33914"/>
                  </a:lnTo>
                  <a:lnTo>
                    <a:pt x="36219" y="32368"/>
                  </a:lnTo>
                  <a:close/>
                </a:path>
                <a:path w="816609" h="153670">
                  <a:moveTo>
                    <a:pt x="157622" y="1997"/>
                  </a:moveTo>
                  <a:lnTo>
                    <a:pt x="143219" y="1997"/>
                  </a:lnTo>
                  <a:lnTo>
                    <a:pt x="143219" y="119165"/>
                  </a:lnTo>
                  <a:lnTo>
                    <a:pt x="157622" y="119165"/>
                  </a:lnTo>
                  <a:lnTo>
                    <a:pt x="157622" y="1997"/>
                  </a:lnTo>
                  <a:close/>
                </a:path>
                <a:path w="816609" h="153670">
                  <a:moveTo>
                    <a:pt x="188346" y="1997"/>
                  </a:moveTo>
                  <a:lnTo>
                    <a:pt x="173944" y="1997"/>
                  </a:lnTo>
                  <a:lnTo>
                    <a:pt x="173944" y="119165"/>
                  </a:lnTo>
                  <a:lnTo>
                    <a:pt x="188346" y="119165"/>
                  </a:lnTo>
                  <a:lnTo>
                    <a:pt x="188346" y="1997"/>
                  </a:lnTo>
                  <a:close/>
                </a:path>
                <a:path w="816609" h="153670">
                  <a:moveTo>
                    <a:pt x="287159" y="141305"/>
                  </a:moveTo>
                  <a:lnTo>
                    <a:pt x="191706" y="141305"/>
                  </a:lnTo>
                  <a:lnTo>
                    <a:pt x="191706" y="151695"/>
                  </a:lnTo>
                  <a:lnTo>
                    <a:pt x="287159" y="151695"/>
                  </a:lnTo>
                  <a:lnTo>
                    <a:pt x="287159" y="141305"/>
                  </a:lnTo>
                  <a:close/>
                </a:path>
                <a:path w="816609" h="153670">
                  <a:moveTo>
                    <a:pt x="363054" y="44277"/>
                  </a:moveTo>
                  <a:lnTo>
                    <a:pt x="338259" y="44277"/>
                  </a:lnTo>
                  <a:lnTo>
                    <a:pt x="343726" y="45902"/>
                  </a:lnTo>
                  <a:lnTo>
                    <a:pt x="350127" y="51549"/>
                  </a:lnTo>
                  <a:lnTo>
                    <a:pt x="351487" y="55679"/>
                  </a:lnTo>
                  <a:lnTo>
                    <a:pt x="351407" y="65297"/>
                  </a:lnTo>
                  <a:lnTo>
                    <a:pt x="346712" y="66686"/>
                  </a:lnTo>
                  <a:lnTo>
                    <a:pt x="340866" y="67974"/>
                  </a:lnTo>
                  <a:lnTo>
                    <a:pt x="333870" y="69163"/>
                  </a:lnTo>
                  <a:lnTo>
                    <a:pt x="325724" y="70252"/>
                  </a:lnTo>
                  <a:lnTo>
                    <a:pt x="320017" y="70946"/>
                  </a:lnTo>
                  <a:lnTo>
                    <a:pt x="315749" y="71664"/>
                  </a:lnTo>
                  <a:lnTo>
                    <a:pt x="292280" y="92631"/>
                  </a:lnTo>
                  <a:lnTo>
                    <a:pt x="292280" y="103873"/>
                  </a:lnTo>
                  <a:lnTo>
                    <a:pt x="294786" y="109696"/>
                  </a:lnTo>
                  <a:lnTo>
                    <a:pt x="304815" y="118807"/>
                  </a:lnTo>
                  <a:lnTo>
                    <a:pt x="311989" y="121084"/>
                  </a:lnTo>
                  <a:lnTo>
                    <a:pt x="326978" y="121084"/>
                  </a:lnTo>
                  <a:lnTo>
                    <a:pt x="332272" y="120150"/>
                  </a:lnTo>
                  <a:lnTo>
                    <a:pt x="342140" y="116422"/>
                  </a:lnTo>
                  <a:lnTo>
                    <a:pt x="347273" y="113225"/>
                  </a:lnTo>
                  <a:lnTo>
                    <a:pt x="351291" y="109814"/>
                  </a:lnTo>
                  <a:lnTo>
                    <a:pt x="319163" y="109814"/>
                  </a:lnTo>
                  <a:lnTo>
                    <a:pt x="314910" y="108536"/>
                  </a:lnTo>
                  <a:lnTo>
                    <a:pt x="309096" y="103421"/>
                  </a:lnTo>
                  <a:lnTo>
                    <a:pt x="307738" y="100436"/>
                  </a:lnTo>
                  <a:lnTo>
                    <a:pt x="307642" y="93883"/>
                  </a:lnTo>
                  <a:lnTo>
                    <a:pt x="308309" y="91605"/>
                  </a:lnTo>
                  <a:lnTo>
                    <a:pt x="338339" y="80509"/>
                  </a:lnTo>
                  <a:lnTo>
                    <a:pt x="346180" y="78698"/>
                  </a:lnTo>
                  <a:lnTo>
                    <a:pt x="351407" y="76565"/>
                  </a:lnTo>
                  <a:lnTo>
                    <a:pt x="365969" y="76565"/>
                  </a:lnTo>
                  <a:lnTo>
                    <a:pt x="365969" y="58025"/>
                  </a:lnTo>
                  <a:lnTo>
                    <a:pt x="365729" y="53602"/>
                  </a:lnTo>
                  <a:lnTo>
                    <a:pt x="365249" y="51150"/>
                  </a:lnTo>
                  <a:lnTo>
                    <a:pt x="364396" y="47207"/>
                  </a:lnTo>
                  <a:lnTo>
                    <a:pt x="363054" y="44277"/>
                  </a:lnTo>
                  <a:close/>
                </a:path>
                <a:path w="816609" h="153670">
                  <a:moveTo>
                    <a:pt x="366840" y="108696"/>
                  </a:moveTo>
                  <a:lnTo>
                    <a:pt x="352607" y="108696"/>
                  </a:lnTo>
                  <a:lnTo>
                    <a:pt x="353035" y="112692"/>
                  </a:lnTo>
                  <a:lnTo>
                    <a:pt x="353994" y="116180"/>
                  </a:lnTo>
                  <a:lnTo>
                    <a:pt x="355488" y="119165"/>
                  </a:lnTo>
                  <a:lnTo>
                    <a:pt x="370530" y="119165"/>
                  </a:lnTo>
                  <a:lnTo>
                    <a:pt x="368716" y="115915"/>
                  </a:lnTo>
                  <a:lnTo>
                    <a:pt x="367502" y="112519"/>
                  </a:lnTo>
                  <a:lnTo>
                    <a:pt x="366840" y="108696"/>
                  </a:lnTo>
                  <a:close/>
                </a:path>
                <a:path w="816609" h="153670">
                  <a:moveTo>
                    <a:pt x="365969" y="76565"/>
                  </a:moveTo>
                  <a:lnTo>
                    <a:pt x="351407" y="76565"/>
                  </a:lnTo>
                  <a:lnTo>
                    <a:pt x="351302" y="88835"/>
                  </a:lnTo>
                  <a:lnTo>
                    <a:pt x="350634" y="92977"/>
                  </a:lnTo>
                  <a:lnTo>
                    <a:pt x="347060" y="100436"/>
                  </a:lnTo>
                  <a:lnTo>
                    <a:pt x="343886" y="103753"/>
                  </a:lnTo>
                  <a:lnTo>
                    <a:pt x="335245" y="108602"/>
                  </a:lnTo>
                  <a:lnTo>
                    <a:pt x="330311" y="109814"/>
                  </a:lnTo>
                  <a:lnTo>
                    <a:pt x="351291" y="109814"/>
                  </a:lnTo>
                  <a:lnTo>
                    <a:pt x="352607" y="108696"/>
                  </a:lnTo>
                  <a:lnTo>
                    <a:pt x="366840" y="108696"/>
                  </a:lnTo>
                  <a:lnTo>
                    <a:pt x="366275" y="105431"/>
                  </a:lnTo>
                  <a:lnTo>
                    <a:pt x="366087" y="100224"/>
                  </a:lnTo>
                  <a:lnTo>
                    <a:pt x="365969" y="76565"/>
                  </a:lnTo>
                  <a:close/>
                </a:path>
                <a:path w="816609" h="153670">
                  <a:moveTo>
                    <a:pt x="340339" y="32368"/>
                  </a:moveTo>
                  <a:lnTo>
                    <a:pt x="325777" y="32368"/>
                  </a:lnTo>
                  <a:lnTo>
                    <a:pt x="319350" y="33366"/>
                  </a:lnTo>
                  <a:lnTo>
                    <a:pt x="294760" y="58503"/>
                  </a:lnTo>
                  <a:lnTo>
                    <a:pt x="308842" y="60422"/>
                  </a:lnTo>
                  <a:lnTo>
                    <a:pt x="310387" y="54401"/>
                  </a:lnTo>
                  <a:lnTo>
                    <a:pt x="312775" y="50205"/>
                  </a:lnTo>
                  <a:lnTo>
                    <a:pt x="319229" y="45462"/>
                  </a:lnTo>
                  <a:lnTo>
                    <a:pt x="324232" y="44277"/>
                  </a:lnTo>
                  <a:lnTo>
                    <a:pt x="363054" y="44277"/>
                  </a:lnTo>
                  <a:lnTo>
                    <a:pt x="362902" y="43944"/>
                  </a:lnTo>
                  <a:lnTo>
                    <a:pt x="358635" y="38776"/>
                  </a:lnTo>
                  <a:lnTo>
                    <a:pt x="355301" y="36631"/>
                  </a:lnTo>
                  <a:lnTo>
                    <a:pt x="346233" y="33220"/>
                  </a:lnTo>
                  <a:lnTo>
                    <a:pt x="340339" y="32368"/>
                  </a:lnTo>
                  <a:close/>
                </a:path>
                <a:path w="816609" h="153670">
                  <a:moveTo>
                    <a:pt x="432885" y="32368"/>
                  </a:moveTo>
                  <a:lnTo>
                    <a:pt x="416349" y="32368"/>
                  </a:lnTo>
                  <a:lnTo>
                    <a:pt x="409588" y="34088"/>
                  </a:lnTo>
                  <a:lnTo>
                    <a:pt x="397160" y="40960"/>
                  </a:lnTo>
                  <a:lnTo>
                    <a:pt x="392532" y="46116"/>
                  </a:lnTo>
                  <a:lnTo>
                    <a:pt x="386452" y="59863"/>
                  </a:lnTo>
                  <a:lnTo>
                    <a:pt x="384933" y="67881"/>
                  </a:lnTo>
                  <a:lnTo>
                    <a:pt x="384933" y="77045"/>
                  </a:lnTo>
                  <a:lnTo>
                    <a:pt x="401261" y="114678"/>
                  </a:lnTo>
                  <a:lnTo>
                    <a:pt x="423576" y="121084"/>
                  </a:lnTo>
                  <a:lnTo>
                    <a:pt x="432859" y="121084"/>
                  </a:lnTo>
                  <a:lnTo>
                    <a:pt x="440686" y="118325"/>
                  </a:lnTo>
                  <a:lnTo>
                    <a:pt x="447061" y="112812"/>
                  </a:lnTo>
                  <a:lnTo>
                    <a:pt x="450457" y="109255"/>
                  </a:lnTo>
                  <a:lnTo>
                    <a:pt x="416377" y="109255"/>
                  </a:lnTo>
                  <a:lnTo>
                    <a:pt x="410668" y="106671"/>
                  </a:lnTo>
                  <a:lnTo>
                    <a:pt x="399735" y="76645"/>
                  </a:lnTo>
                  <a:lnTo>
                    <a:pt x="400159" y="68781"/>
                  </a:lnTo>
                  <a:lnTo>
                    <a:pt x="416963" y="44197"/>
                  </a:lnTo>
                  <a:lnTo>
                    <a:pt x="452266" y="44197"/>
                  </a:lnTo>
                  <a:lnTo>
                    <a:pt x="452168" y="44024"/>
                  </a:lnTo>
                  <a:lnTo>
                    <a:pt x="440433" y="34698"/>
                  </a:lnTo>
                  <a:lnTo>
                    <a:pt x="432885" y="32368"/>
                  </a:lnTo>
                  <a:close/>
                </a:path>
                <a:path w="816609" h="153670">
                  <a:moveTo>
                    <a:pt x="444780" y="88075"/>
                  </a:moveTo>
                  <a:lnTo>
                    <a:pt x="443767" y="95269"/>
                  </a:lnTo>
                  <a:lnTo>
                    <a:pt x="441366" y="100596"/>
                  </a:lnTo>
                  <a:lnTo>
                    <a:pt x="433791" y="107524"/>
                  </a:lnTo>
                  <a:lnTo>
                    <a:pt x="429072" y="109255"/>
                  </a:lnTo>
                  <a:lnTo>
                    <a:pt x="450457" y="109255"/>
                  </a:lnTo>
                  <a:lnTo>
                    <a:pt x="451389" y="108279"/>
                  </a:lnTo>
                  <a:lnTo>
                    <a:pt x="454812" y="102951"/>
                  </a:lnTo>
                  <a:lnTo>
                    <a:pt x="457329" y="96830"/>
                  </a:lnTo>
                  <a:lnTo>
                    <a:pt x="458941" y="89913"/>
                  </a:lnTo>
                  <a:lnTo>
                    <a:pt x="444780" y="88075"/>
                  </a:lnTo>
                  <a:close/>
                </a:path>
                <a:path w="816609" h="153670">
                  <a:moveTo>
                    <a:pt x="452266" y="44197"/>
                  </a:moveTo>
                  <a:lnTo>
                    <a:pt x="429017" y="44197"/>
                  </a:lnTo>
                  <a:lnTo>
                    <a:pt x="433111" y="45636"/>
                  </a:lnTo>
                  <a:lnTo>
                    <a:pt x="439886" y="51390"/>
                  </a:lnTo>
                  <a:lnTo>
                    <a:pt x="442247" y="55679"/>
                  </a:lnTo>
                  <a:lnTo>
                    <a:pt x="443579" y="61381"/>
                  </a:lnTo>
                  <a:lnTo>
                    <a:pt x="457582" y="59222"/>
                  </a:lnTo>
                  <a:lnTo>
                    <a:pt x="455928" y="50643"/>
                  </a:lnTo>
                  <a:lnTo>
                    <a:pt x="452266" y="44197"/>
                  </a:lnTo>
                  <a:close/>
                </a:path>
                <a:path w="816609" h="153670">
                  <a:moveTo>
                    <a:pt x="488226" y="45476"/>
                  </a:moveTo>
                  <a:lnTo>
                    <a:pt x="473905" y="45476"/>
                  </a:lnTo>
                  <a:lnTo>
                    <a:pt x="473905" y="102942"/>
                  </a:lnTo>
                  <a:lnTo>
                    <a:pt x="488679" y="120285"/>
                  </a:lnTo>
                  <a:lnTo>
                    <a:pt x="497107" y="120285"/>
                  </a:lnTo>
                  <a:lnTo>
                    <a:pt x="500734" y="119858"/>
                  </a:lnTo>
                  <a:lnTo>
                    <a:pt x="504788" y="119006"/>
                  </a:lnTo>
                  <a:lnTo>
                    <a:pt x="502800" y="106857"/>
                  </a:lnTo>
                  <a:lnTo>
                    <a:pt x="494253" y="106857"/>
                  </a:lnTo>
                  <a:lnTo>
                    <a:pt x="492612" y="106511"/>
                  </a:lnTo>
                  <a:lnTo>
                    <a:pt x="490319" y="105125"/>
                  </a:lnTo>
                  <a:lnTo>
                    <a:pt x="489492" y="104193"/>
                  </a:lnTo>
                  <a:lnTo>
                    <a:pt x="488480" y="101848"/>
                  </a:lnTo>
                  <a:lnTo>
                    <a:pt x="488226" y="99211"/>
                  </a:lnTo>
                  <a:lnTo>
                    <a:pt x="488226" y="45476"/>
                  </a:lnTo>
                  <a:close/>
                </a:path>
                <a:path w="816609" h="153670">
                  <a:moveTo>
                    <a:pt x="502709" y="106299"/>
                  </a:moveTo>
                  <a:lnTo>
                    <a:pt x="500094" y="106671"/>
                  </a:lnTo>
                  <a:lnTo>
                    <a:pt x="497987" y="106857"/>
                  </a:lnTo>
                  <a:lnTo>
                    <a:pt x="502800" y="106857"/>
                  </a:lnTo>
                  <a:lnTo>
                    <a:pt x="502709" y="106299"/>
                  </a:lnTo>
                  <a:close/>
                </a:path>
                <a:path w="816609" h="153670">
                  <a:moveTo>
                    <a:pt x="502709" y="34286"/>
                  </a:moveTo>
                  <a:lnTo>
                    <a:pt x="463341" y="34286"/>
                  </a:lnTo>
                  <a:lnTo>
                    <a:pt x="463341" y="45476"/>
                  </a:lnTo>
                  <a:lnTo>
                    <a:pt x="502709" y="45476"/>
                  </a:lnTo>
                  <a:lnTo>
                    <a:pt x="502709" y="34286"/>
                  </a:lnTo>
                  <a:close/>
                </a:path>
                <a:path w="816609" h="153670">
                  <a:moveTo>
                    <a:pt x="488226" y="4635"/>
                  </a:moveTo>
                  <a:lnTo>
                    <a:pt x="473905" y="13267"/>
                  </a:lnTo>
                  <a:lnTo>
                    <a:pt x="473905" y="34286"/>
                  </a:lnTo>
                  <a:lnTo>
                    <a:pt x="488226" y="34286"/>
                  </a:lnTo>
                  <a:lnTo>
                    <a:pt x="488226" y="4635"/>
                  </a:lnTo>
                  <a:close/>
                </a:path>
                <a:path w="816609" h="153670">
                  <a:moveTo>
                    <a:pt x="526710" y="1997"/>
                  </a:moveTo>
                  <a:lnTo>
                    <a:pt x="512309" y="1997"/>
                  </a:lnTo>
                  <a:lnTo>
                    <a:pt x="512309" y="18541"/>
                  </a:lnTo>
                  <a:lnTo>
                    <a:pt x="526710" y="18541"/>
                  </a:lnTo>
                  <a:lnTo>
                    <a:pt x="526710" y="1997"/>
                  </a:lnTo>
                  <a:close/>
                </a:path>
                <a:path w="816609" h="153670">
                  <a:moveTo>
                    <a:pt x="526710" y="34286"/>
                  </a:moveTo>
                  <a:lnTo>
                    <a:pt x="512309" y="34286"/>
                  </a:lnTo>
                  <a:lnTo>
                    <a:pt x="512309" y="119165"/>
                  </a:lnTo>
                  <a:lnTo>
                    <a:pt x="526710" y="119165"/>
                  </a:lnTo>
                  <a:lnTo>
                    <a:pt x="526710" y="34286"/>
                  </a:lnTo>
                  <a:close/>
                </a:path>
                <a:path w="816609" h="153670">
                  <a:moveTo>
                    <a:pt x="587678" y="32369"/>
                  </a:moveTo>
                  <a:lnTo>
                    <a:pt x="551114" y="56205"/>
                  </a:lnTo>
                  <a:lnTo>
                    <a:pt x="547833" y="76725"/>
                  </a:lnTo>
                  <a:lnTo>
                    <a:pt x="548521" y="86846"/>
                  </a:lnTo>
                  <a:lnTo>
                    <a:pt x="571546" y="118226"/>
                  </a:lnTo>
                  <a:lnTo>
                    <a:pt x="587678" y="121084"/>
                  </a:lnTo>
                  <a:lnTo>
                    <a:pt x="595094" y="121084"/>
                  </a:lnTo>
                  <a:lnTo>
                    <a:pt x="601934" y="119352"/>
                  </a:lnTo>
                  <a:lnTo>
                    <a:pt x="614469" y="112425"/>
                  </a:lnTo>
                  <a:lnTo>
                    <a:pt x="617582" y="109255"/>
                  </a:lnTo>
                  <a:lnTo>
                    <a:pt x="580477" y="109255"/>
                  </a:lnTo>
                  <a:lnTo>
                    <a:pt x="574492" y="106537"/>
                  </a:lnTo>
                  <a:lnTo>
                    <a:pt x="562635" y="76725"/>
                  </a:lnTo>
                  <a:lnTo>
                    <a:pt x="562680" y="65701"/>
                  </a:lnTo>
                  <a:lnTo>
                    <a:pt x="565010" y="57730"/>
                  </a:lnTo>
                  <a:lnTo>
                    <a:pt x="574504" y="46968"/>
                  </a:lnTo>
                  <a:lnTo>
                    <a:pt x="580477" y="44277"/>
                  </a:lnTo>
                  <a:lnTo>
                    <a:pt x="616663" y="44277"/>
                  </a:lnTo>
                  <a:lnTo>
                    <a:pt x="616323" y="43837"/>
                  </a:lnTo>
                  <a:lnTo>
                    <a:pt x="610361" y="38820"/>
                  </a:lnTo>
                  <a:lnTo>
                    <a:pt x="603600" y="35236"/>
                  </a:lnTo>
                  <a:lnTo>
                    <a:pt x="596039" y="33086"/>
                  </a:lnTo>
                  <a:lnTo>
                    <a:pt x="587678" y="32369"/>
                  </a:lnTo>
                  <a:close/>
                </a:path>
                <a:path w="816609" h="153670">
                  <a:moveTo>
                    <a:pt x="616663" y="44277"/>
                  </a:moveTo>
                  <a:lnTo>
                    <a:pt x="594772" y="44277"/>
                  </a:lnTo>
                  <a:lnTo>
                    <a:pt x="600707" y="46981"/>
                  </a:lnTo>
                  <a:lnTo>
                    <a:pt x="610255" y="57798"/>
                  </a:lnTo>
                  <a:lnTo>
                    <a:pt x="612628" y="65701"/>
                  </a:lnTo>
                  <a:lnTo>
                    <a:pt x="612615" y="76725"/>
                  </a:lnTo>
                  <a:lnTo>
                    <a:pt x="612242" y="83282"/>
                  </a:lnTo>
                  <a:lnTo>
                    <a:pt x="594826" y="109255"/>
                  </a:lnTo>
                  <a:lnTo>
                    <a:pt x="617582" y="109255"/>
                  </a:lnTo>
                  <a:lnTo>
                    <a:pt x="627444" y="75528"/>
                  </a:lnTo>
                  <a:lnTo>
                    <a:pt x="626749" y="65964"/>
                  </a:lnTo>
                  <a:lnTo>
                    <a:pt x="624664" y="57494"/>
                  </a:lnTo>
                  <a:lnTo>
                    <a:pt x="621188" y="50119"/>
                  </a:lnTo>
                  <a:lnTo>
                    <a:pt x="616663" y="44277"/>
                  </a:lnTo>
                  <a:close/>
                </a:path>
                <a:path w="816609" h="153670">
                  <a:moveTo>
                    <a:pt x="658328" y="34286"/>
                  </a:moveTo>
                  <a:lnTo>
                    <a:pt x="645367" y="34286"/>
                  </a:lnTo>
                  <a:lnTo>
                    <a:pt x="645367" y="119165"/>
                  </a:lnTo>
                  <a:lnTo>
                    <a:pt x="659768" y="119165"/>
                  </a:lnTo>
                  <a:lnTo>
                    <a:pt x="659849" y="61673"/>
                  </a:lnTo>
                  <a:lnTo>
                    <a:pt x="661995" y="54561"/>
                  </a:lnTo>
                  <a:lnTo>
                    <a:pt x="670902" y="46782"/>
                  </a:lnTo>
                  <a:lnTo>
                    <a:pt x="672064" y="46356"/>
                  </a:lnTo>
                  <a:lnTo>
                    <a:pt x="658328" y="46356"/>
                  </a:lnTo>
                  <a:lnTo>
                    <a:pt x="658328" y="34286"/>
                  </a:lnTo>
                  <a:close/>
                </a:path>
                <a:path w="816609" h="153670">
                  <a:moveTo>
                    <a:pt x="710908" y="44837"/>
                  </a:moveTo>
                  <a:lnTo>
                    <a:pt x="686173" y="44837"/>
                  </a:lnTo>
                  <a:lnTo>
                    <a:pt x="689519" y="45703"/>
                  </a:lnTo>
                  <a:lnTo>
                    <a:pt x="695227" y="49165"/>
                  </a:lnTo>
                  <a:lnTo>
                    <a:pt x="697213" y="51483"/>
                  </a:lnTo>
                  <a:lnTo>
                    <a:pt x="699453" y="57292"/>
                  </a:lnTo>
                  <a:lnTo>
                    <a:pt x="700015" y="61673"/>
                  </a:lnTo>
                  <a:lnTo>
                    <a:pt x="700015" y="119165"/>
                  </a:lnTo>
                  <a:lnTo>
                    <a:pt x="714415" y="119165"/>
                  </a:lnTo>
                  <a:lnTo>
                    <a:pt x="714415" y="60316"/>
                  </a:lnTo>
                  <a:lnTo>
                    <a:pt x="714150" y="55653"/>
                  </a:lnTo>
                  <a:lnTo>
                    <a:pt x="712762" y="48886"/>
                  </a:lnTo>
                  <a:lnTo>
                    <a:pt x="711269" y="45342"/>
                  </a:lnTo>
                  <a:lnTo>
                    <a:pt x="710908" y="44837"/>
                  </a:lnTo>
                  <a:close/>
                </a:path>
                <a:path w="816609" h="153670">
                  <a:moveTo>
                    <a:pt x="690492" y="32369"/>
                  </a:moveTo>
                  <a:lnTo>
                    <a:pt x="685372" y="32369"/>
                  </a:lnTo>
                  <a:lnTo>
                    <a:pt x="677050" y="33243"/>
                  </a:lnTo>
                  <a:lnTo>
                    <a:pt x="669770" y="35865"/>
                  </a:lnTo>
                  <a:lnTo>
                    <a:pt x="663529" y="40236"/>
                  </a:lnTo>
                  <a:lnTo>
                    <a:pt x="658328" y="46356"/>
                  </a:lnTo>
                  <a:lnTo>
                    <a:pt x="672064" y="46356"/>
                  </a:lnTo>
                  <a:lnTo>
                    <a:pt x="676197" y="44837"/>
                  </a:lnTo>
                  <a:lnTo>
                    <a:pt x="710908" y="44837"/>
                  </a:lnTo>
                  <a:lnTo>
                    <a:pt x="707002" y="39376"/>
                  </a:lnTo>
                  <a:lnTo>
                    <a:pt x="703788" y="36964"/>
                  </a:lnTo>
                  <a:lnTo>
                    <a:pt x="695199" y="33289"/>
                  </a:lnTo>
                  <a:lnTo>
                    <a:pt x="690492" y="32369"/>
                  </a:lnTo>
                  <a:close/>
                </a:path>
                <a:path w="816609" h="153670">
                  <a:moveTo>
                    <a:pt x="765143" y="0"/>
                  </a:moveTo>
                  <a:lnTo>
                    <a:pt x="754821" y="0"/>
                  </a:lnTo>
                  <a:lnTo>
                    <a:pt x="747790" y="10040"/>
                  </a:lnTo>
                  <a:lnTo>
                    <a:pt x="729883" y="49092"/>
                  </a:lnTo>
                  <a:lnTo>
                    <a:pt x="726422" y="76805"/>
                  </a:lnTo>
                  <a:lnTo>
                    <a:pt x="726933" y="87425"/>
                  </a:lnTo>
                  <a:lnTo>
                    <a:pt x="739009" y="128197"/>
                  </a:lnTo>
                  <a:lnTo>
                    <a:pt x="754821" y="153614"/>
                  </a:lnTo>
                  <a:lnTo>
                    <a:pt x="765143" y="153614"/>
                  </a:lnTo>
                  <a:lnTo>
                    <a:pt x="754676" y="134427"/>
                  </a:lnTo>
                  <a:lnTo>
                    <a:pt x="747199" y="115230"/>
                  </a:lnTo>
                  <a:lnTo>
                    <a:pt x="742714" y="96023"/>
                  </a:lnTo>
                  <a:lnTo>
                    <a:pt x="741221" y="76725"/>
                  </a:lnTo>
                  <a:lnTo>
                    <a:pt x="741434" y="69263"/>
                  </a:lnTo>
                  <a:lnTo>
                    <a:pt x="749086" y="31089"/>
                  </a:lnTo>
                  <a:lnTo>
                    <a:pt x="760712" y="7717"/>
                  </a:lnTo>
                  <a:lnTo>
                    <a:pt x="765143" y="0"/>
                  </a:lnTo>
                  <a:close/>
                </a:path>
                <a:path w="816609" h="153670">
                  <a:moveTo>
                    <a:pt x="787946" y="0"/>
                  </a:moveTo>
                  <a:lnTo>
                    <a:pt x="777624" y="0"/>
                  </a:lnTo>
                  <a:lnTo>
                    <a:pt x="782090" y="7792"/>
                  </a:lnTo>
                  <a:lnTo>
                    <a:pt x="785725" y="14385"/>
                  </a:lnTo>
                  <a:lnTo>
                    <a:pt x="799612" y="54403"/>
                  </a:lnTo>
                  <a:lnTo>
                    <a:pt x="801547" y="76805"/>
                  </a:lnTo>
                  <a:lnTo>
                    <a:pt x="800052" y="96023"/>
                  </a:lnTo>
                  <a:lnTo>
                    <a:pt x="795567" y="115230"/>
                  </a:lnTo>
                  <a:lnTo>
                    <a:pt x="788091" y="134427"/>
                  </a:lnTo>
                  <a:lnTo>
                    <a:pt x="777624" y="153614"/>
                  </a:lnTo>
                  <a:lnTo>
                    <a:pt x="787946" y="153614"/>
                  </a:lnTo>
                  <a:lnTo>
                    <a:pt x="808069" y="118446"/>
                  </a:lnTo>
                  <a:lnTo>
                    <a:pt x="816349" y="76725"/>
                  </a:lnTo>
                  <a:lnTo>
                    <a:pt x="815964" y="67315"/>
                  </a:lnTo>
                  <a:lnTo>
                    <a:pt x="806098" y="30180"/>
                  </a:lnTo>
                  <a:lnTo>
                    <a:pt x="794976" y="10040"/>
                  </a:lnTo>
                  <a:lnTo>
                    <a:pt x="7879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5119" y="5948459"/>
              <a:ext cx="163861" cy="15345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5382" y="5977472"/>
              <a:ext cx="1076622" cy="15361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5119" y="6132604"/>
              <a:ext cx="163861" cy="1534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731862" y="6161617"/>
              <a:ext cx="732790" cy="153670"/>
            </a:xfrm>
            <a:custGeom>
              <a:avLst/>
              <a:gdLst/>
              <a:ahLst/>
              <a:cxnLst/>
              <a:rect l="l" t="t" r="r" b="b"/>
              <a:pathLst>
                <a:path w="732790" h="153670">
                  <a:moveTo>
                    <a:pt x="62462" y="1997"/>
                  </a:moveTo>
                  <a:lnTo>
                    <a:pt x="0" y="1997"/>
                  </a:lnTo>
                  <a:lnTo>
                    <a:pt x="0" y="119165"/>
                  </a:lnTo>
                  <a:lnTo>
                    <a:pt x="15521" y="119165"/>
                  </a:lnTo>
                  <a:lnTo>
                    <a:pt x="15521" y="67136"/>
                  </a:lnTo>
                  <a:lnTo>
                    <a:pt x="63391" y="67136"/>
                  </a:lnTo>
                  <a:lnTo>
                    <a:pt x="60727" y="65858"/>
                  </a:lnTo>
                  <a:lnTo>
                    <a:pt x="68618" y="64308"/>
                  </a:lnTo>
                  <a:lnTo>
                    <a:pt x="75410" y="61980"/>
                  </a:lnTo>
                  <a:lnTo>
                    <a:pt x="81101" y="58873"/>
                  </a:lnTo>
                  <a:lnTo>
                    <a:pt x="85691" y="54988"/>
                  </a:lnTo>
                  <a:lnTo>
                    <a:pt x="86901" y="53708"/>
                  </a:lnTo>
                  <a:lnTo>
                    <a:pt x="15521" y="53708"/>
                  </a:lnTo>
                  <a:lnTo>
                    <a:pt x="15521" y="14946"/>
                  </a:lnTo>
                  <a:lnTo>
                    <a:pt x="88063" y="14946"/>
                  </a:lnTo>
                  <a:lnTo>
                    <a:pt x="85638" y="10976"/>
                  </a:lnTo>
                  <a:lnTo>
                    <a:pt x="81291" y="7259"/>
                  </a:lnTo>
                  <a:lnTo>
                    <a:pt x="70408" y="3050"/>
                  </a:lnTo>
                  <a:lnTo>
                    <a:pt x="62462" y="1997"/>
                  </a:lnTo>
                  <a:close/>
                </a:path>
                <a:path w="732790" h="153670">
                  <a:moveTo>
                    <a:pt x="63391" y="67136"/>
                  </a:moveTo>
                  <a:lnTo>
                    <a:pt x="37524" y="67136"/>
                  </a:lnTo>
                  <a:lnTo>
                    <a:pt x="40406" y="67322"/>
                  </a:lnTo>
                  <a:lnTo>
                    <a:pt x="42166" y="67694"/>
                  </a:lnTo>
                  <a:lnTo>
                    <a:pt x="83850" y="119165"/>
                  </a:lnTo>
                  <a:lnTo>
                    <a:pt x="103372" y="119165"/>
                  </a:lnTo>
                  <a:lnTo>
                    <a:pt x="78916" y="81042"/>
                  </a:lnTo>
                  <a:lnTo>
                    <a:pt x="64834" y="67828"/>
                  </a:lnTo>
                  <a:lnTo>
                    <a:pt x="63391" y="67136"/>
                  </a:lnTo>
                  <a:close/>
                </a:path>
                <a:path w="732790" h="153670">
                  <a:moveTo>
                    <a:pt x="88063" y="14946"/>
                  </a:moveTo>
                  <a:lnTo>
                    <a:pt x="61342" y="14946"/>
                  </a:lnTo>
                  <a:lnTo>
                    <a:pt x="67702" y="16730"/>
                  </a:lnTo>
                  <a:lnTo>
                    <a:pt x="75756" y="23870"/>
                  </a:lnTo>
                  <a:lnTo>
                    <a:pt x="77770" y="28425"/>
                  </a:lnTo>
                  <a:lnTo>
                    <a:pt x="77770" y="37750"/>
                  </a:lnTo>
                  <a:lnTo>
                    <a:pt x="55980" y="53708"/>
                  </a:lnTo>
                  <a:lnTo>
                    <a:pt x="86901" y="53708"/>
                  </a:lnTo>
                  <a:lnTo>
                    <a:pt x="91079" y="49286"/>
                  </a:lnTo>
                  <a:lnTo>
                    <a:pt x="93772" y="42279"/>
                  </a:lnTo>
                  <a:lnTo>
                    <a:pt x="93772" y="27520"/>
                  </a:lnTo>
                  <a:lnTo>
                    <a:pt x="92146" y="21631"/>
                  </a:lnTo>
                  <a:lnTo>
                    <a:pt x="88063" y="14946"/>
                  </a:lnTo>
                  <a:close/>
                </a:path>
                <a:path w="732790" h="153670">
                  <a:moveTo>
                    <a:pt x="145059" y="32369"/>
                  </a:moveTo>
                  <a:lnTo>
                    <a:pt x="108494" y="56206"/>
                  </a:lnTo>
                  <a:lnTo>
                    <a:pt x="105214" y="76725"/>
                  </a:lnTo>
                  <a:lnTo>
                    <a:pt x="105901" y="86847"/>
                  </a:lnTo>
                  <a:lnTo>
                    <a:pt x="128927" y="118226"/>
                  </a:lnTo>
                  <a:lnTo>
                    <a:pt x="145059" y="121084"/>
                  </a:lnTo>
                  <a:lnTo>
                    <a:pt x="152473" y="121084"/>
                  </a:lnTo>
                  <a:lnTo>
                    <a:pt x="159315" y="119352"/>
                  </a:lnTo>
                  <a:lnTo>
                    <a:pt x="171850" y="112425"/>
                  </a:lnTo>
                  <a:lnTo>
                    <a:pt x="174962" y="109255"/>
                  </a:lnTo>
                  <a:lnTo>
                    <a:pt x="137858" y="109255"/>
                  </a:lnTo>
                  <a:lnTo>
                    <a:pt x="131873" y="106539"/>
                  </a:lnTo>
                  <a:lnTo>
                    <a:pt x="120016" y="76725"/>
                  </a:lnTo>
                  <a:lnTo>
                    <a:pt x="120061" y="65701"/>
                  </a:lnTo>
                  <a:lnTo>
                    <a:pt x="122388" y="57731"/>
                  </a:lnTo>
                  <a:lnTo>
                    <a:pt x="131884" y="46968"/>
                  </a:lnTo>
                  <a:lnTo>
                    <a:pt x="137858" y="44277"/>
                  </a:lnTo>
                  <a:lnTo>
                    <a:pt x="174043" y="44277"/>
                  </a:lnTo>
                  <a:lnTo>
                    <a:pt x="173702" y="43837"/>
                  </a:lnTo>
                  <a:lnTo>
                    <a:pt x="167742" y="38820"/>
                  </a:lnTo>
                  <a:lnTo>
                    <a:pt x="160981" y="35236"/>
                  </a:lnTo>
                  <a:lnTo>
                    <a:pt x="153420" y="33086"/>
                  </a:lnTo>
                  <a:lnTo>
                    <a:pt x="145059" y="32369"/>
                  </a:lnTo>
                  <a:close/>
                </a:path>
                <a:path w="732790" h="153670">
                  <a:moveTo>
                    <a:pt x="174043" y="44277"/>
                  </a:moveTo>
                  <a:lnTo>
                    <a:pt x="152153" y="44277"/>
                  </a:lnTo>
                  <a:lnTo>
                    <a:pt x="158087" y="46981"/>
                  </a:lnTo>
                  <a:lnTo>
                    <a:pt x="167636" y="57797"/>
                  </a:lnTo>
                  <a:lnTo>
                    <a:pt x="170009" y="65701"/>
                  </a:lnTo>
                  <a:lnTo>
                    <a:pt x="169996" y="76725"/>
                  </a:lnTo>
                  <a:lnTo>
                    <a:pt x="169623" y="83282"/>
                  </a:lnTo>
                  <a:lnTo>
                    <a:pt x="152206" y="109255"/>
                  </a:lnTo>
                  <a:lnTo>
                    <a:pt x="174962" y="109255"/>
                  </a:lnTo>
                  <a:lnTo>
                    <a:pt x="184824" y="75528"/>
                  </a:lnTo>
                  <a:lnTo>
                    <a:pt x="184129" y="65964"/>
                  </a:lnTo>
                  <a:lnTo>
                    <a:pt x="182044" y="57494"/>
                  </a:lnTo>
                  <a:lnTo>
                    <a:pt x="178568" y="50119"/>
                  </a:lnTo>
                  <a:lnTo>
                    <a:pt x="174043" y="44277"/>
                  </a:lnTo>
                  <a:close/>
                </a:path>
                <a:path w="732790" h="153670">
                  <a:moveTo>
                    <a:pt x="216829" y="1997"/>
                  </a:moveTo>
                  <a:lnTo>
                    <a:pt x="202426" y="1997"/>
                  </a:lnTo>
                  <a:lnTo>
                    <a:pt x="202426" y="119165"/>
                  </a:lnTo>
                  <a:lnTo>
                    <a:pt x="216829" y="119165"/>
                  </a:lnTo>
                  <a:lnTo>
                    <a:pt x="216829" y="1997"/>
                  </a:lnTo>
                  <a:close/>
                </a:path>
                <a:path w="732790" h="153670">
                  <a:moveTo>
                    <a:pt x="247552" y="1997"/>
                  </a:moveTo>
                  <a:lnTo>
                    <a:pt x="233151" y="1997"/>
                  </a:lnTo>
                  <a:lnTo>
                    <a:pt x="233151" y="119165"/>
                  </a:lnTo>
                  <a:lnTo>
                    <a:pt x="247552" y="119165"/>
                  </a:lnTo>
                  <a:lnTo>
                    <a:pt x="247552" y="1997"/>
                  </a:lnTo>
                  <a:close/>
                </a:path>
                <a:path w="732790" h="153670">
                  <a:moveTo>
                    <a:pt x="345965" y="1997"/>
                  </a:moveTo>
                  <a:lnTo>
                    <a:pt x="266834" y="1997"/>
                  </a:lnTo>
                  <a:lnTo>
                    <a:pt x="266834" y="119165"/>
                  </a:lnTo>
                  <a:lnTo>
                    <a:pt x="282357" y="119165"/>
                  </a:lnTo>
                  <a:lnTo>
                    <a:pt x="282357" y="65935"/>
                  </a:lnTo>
                  <a:lnTo>
                    <a:pt x="337404" y="65935"/>
                  </a:lnTo>
                  <a:lnTo>
                    <a:pt x="337404" y="52110"/>
                  </a:lnTo>
                  <a:lnTo>
                    <a:pt x="282357" y="52110"/>
                  </a:lnTo>
                  <a:lnTo>
                    <a:pt x="282357" y="15825"/>
                  </a:lnTo>
                  <a:lnTo>
                    <a:pt x="345965" y="15825"/>
                  </a:lnTo>
                  <a:lnTo>
                    <a:pt x="345965" y="1997"/>
                  </a:lnTo>
                  <a:close/>
                </a:path>
                <a:path w="732790" h="153670">
                  <a:moveTo>
                    <a:pt x="401092" y="32369"/>
                  </a:moveTo>
                  <a:lnTo>
                    <a:pt x="364528" y="56206"/>
                  </a:lnTo>
                  <a:lnTo>
                    <a:pt x="361247" y="76725"/>
                  </a:lnTo>
                  <a:lnTo>
                    <a:pt x="361935" y="86847"/>
                  </a:lnTo>
                  <a:lnTo>
                    <a:pt x="384960" y="118226"/>
                  </a:lnTo>
                  <a:lnTo>
                    <a:pt x="401092" y="121084"/>
                  </a:lnTo>
                  <a:lnTo>
                    <a:pt x="408508" y="121084"/>
                  </a:lnTo>
                  <a:lnTo>
                    <a:pt x="415348" y="119353"/>
                  </a:lnTo>
                  <a:lnTo>
                    <a:pt x="427883" y="112425"/>
                  </a:lnTo>
                  <a:lnTo>
                    <a:pt x="430996" y="109255"/>
                  </a:lnTo>
                  <a:lnTo>
                    <a:pt x="393891" y="109255"/>
                  </a:lnTo>
                  <a:lnTo>
                    <a:pt x="387907" y="106539"/>
                  </a:lnTo>
                  <a:lnTo>
                    <a:pt x="376049" y="76725"/>
                  </a:lnTo>
                  <a:lnTo>
                    <a:pt x="376095" y="65701"/>
                  </a:lnTo>
                  <a:lnTo>
                    <a:pt x="378424" y="57731"/>
                  </a:lnTo>
                  <a:lnTo>
                    <a:pt x="387918" y="46968"/>
                  </a:lnTo>
                  <a:lnTo>
                    <a:pt x="393891" y="44277"/>
                  </a:lnTo>
                  <a:lnTo>
                    <a:pt x="430077" y="44277"/>
                  </a:lnTo>
                  <a:lnTo>
                    <a:pt x="429737" y="43837"/>
                  </a:lnTo>
                  <a:lnTo>
                    <a:pt x="423776" y="38820"/>
                  </a:lnTo>
                  <a:lnTo>
                    <a:pt x="417014" y="35236"/>
                  </a:lnTo>
                  <a:lnTo>
                    <a:pt x="409453" y="33086"/>
                  </a:lnTo>
                  <a:lnTo>
                    <a:pt x="401092" y="32369"/>
                  </a:lnTo>
                  <a:close/>
                </a:path>
                <a:path w="732790" h="153670">
                  <a:moveTo>
                    <a:pt x="430077" y="44277"/>
                  </a:moveTo>
                  <a:lnTo>
                    <a:pt x="408186" y="44277"/>
                  </a:lnTo>
                  <a:lnTo>
                    <a:pt x="414121" y="46981"/>
                  </a:lnTo>
                  <a:lnTo>
                    <a:pt x="423669" y="57797"/>
                  </a:lnTo>
                  <a:lnTo>
                    <a:pt x="426042" y="65701"/>
                  </a:lnTo>
                  <a:lnTo>
                    <a:pt x="426029" y="76725"/>
                  </a:lnTo>
                  <a:lnTo>
                    <a:pt x="425656" y="83282"/>
                  </a:lnTo>
                  <a:lnTo>
                    <a:pt x="408240" y="109255"/>
                  </a:lnTo>
                  <a:lnTo>
                    <a:pt x="430996" y="109255"/>
                  </a:lnTo>
                  <a:lnTo>
                    <a:pt x="440857" y="75528"/>
                  </a:lnTo>
                  <a:lnTo>
                    <a:pt x="440162" y="65964"/>
                  </a:lnTo>
                  <a:lnTo>
                    <a:pt x="438077" y="57494"/>
                  </a:lnTo>
                  <a:lnTo>
                    <a:pt x="434602" y="50119"/>
                  </a:lnTo>
                  <a:lnTo>
                    <a:pt x="430077" y="44277"/>
                  </a:lnTo>
                  <a:close/>
                </a:path>
                <a:path w="732790" h="153670">
                  <a:moveTo>
                    <a:pt x="471582" y="34286"/>
                  </a:moveTo>
                  <a:lnTo>
                    <a:pt x="458621" y="34286"/>
                  </a:lnTo>
                  <a:lnTo>
                    <a:pt x="458621" y="119165"/>
                  </a:lnTo>
                  <a:lnTo>
                    <a:pt x="473022" y="119165"/>
                  </a:lnTo>
                  <a:lnTo>
                    <a:pt x="473022" y="68653"/>
                  </a:lnTo>
                  <a:lnTo>
                    <a:pt x="473823" y="63059"/>
                  </a:lnTo>
                  <a:lnTo>
                    <a:pt x="476490" y="54587"/>
                  </a:lnTo>
                  <a:lnTo>
                    <a:pt x="478276" y="51963"/>
                  </a:lnTo>
                  <a:lnTo>
                    <a:pt x="483290" y="48179"/>
                  </a:lnTo>
                  <a:lnTo>
                    <a:pt x="486117" y="47235"/>
                  </a:lnTo>
                  <a:lnTo>
                    <a:pt x="500984" y="47235"/>
                  </a:lnTo>
                  <a:lnTo>
                    <a:pt x="471582" y="47155"/>
                  </a:lnTo>
                  <a:lnTo>
                    <a:pt x="471582" y="34286"/>
                  </a:lnTo>
                  <a:close/>
                </a:path>
                <a:path w="732790" h="153670">
                  <a:moveTo>
                    <a:pt x="500984" y="47235"/>
                  </a:moveTo>
                  <a:lnTo>
                    <a:pt x="492786" y="47235"/>
                  </a:lnTo>
                  <a:lnTo>
                    <a:pt x="496307" y="48273"/>
                  </a:lnTo>
                  <a:lnTo>
                    <a:pt x="499826" y="50351"/>
                  </a:lnTo>
                  <a:lnTo>
                    <a:pt x="500984" y="47235"/>
                  </a:lnTo>
                  <a:close/>
                </a:path>
                <a:path w="732790" h="153670">
                  <a:moveTo>
                    <a:pt x="494840" y="32369"/>
                  </a:moveTo>
                  <a:lnTo>
                    <a:pt x="486625" y="32369"/>
                  </a:lnTo>
                  <a:lnTo>
                    <a:pt x="483543" y="33328"/>
                  </a:lnTo>
                  <a:lnTo>
                    <a:pt x="477944" y="37164"/>
                  </a:lnTo>
                  <a:lnTo>
                    <a:pt x="474888" y="41134"/>
                  </a:lnTo>
                  <a:lnTo>
                    <a:pt x="471582" y="47155"/>
                  </a:lnTo>
                  <a:lnTo>
                    <a:pt x="501014" y="47155"/>
                  </a:lnTo>
                  <a:lnTo>
                    <a:pt x="504786" y="37003"/>
                  </a:lnTo>
                  <a:lnTo>
                    <a:pt x="499772" y="33914"/>
                  </a:lnTo>
                  <a:lnTo>
                    <a:pt x="494840" y="32369"/>
                  </a:lnTo>
                  <a:close/>
                </a:path>
                <a:path w="732790" h="153670">
                  <a:moveTo>
                    <a:pt x="522870" y="34286"/>
                  </a:moveTo>
                  <a:lnTo>
                    <a:pt x="509987" y="34286"/>
                  </a:lnTo>
                  <a:lnTo>
                    <a:pt x="509987" y="119165"/>
                  </a:lnTo>
                  <a:lnTo>
                    <a:pt x="524389" y="119165"/>
                  </a:lnTo>
                  <a:lnTo>
                    <a:pt x="524389" y="67402"/>
                  </a:lnTo>
                  <a:lnTo>
                    <a:pt x="525164" y="61488"/>
                  </a:lnTo>
                  <a:lnTo>
                    <a:pt x="528256" y="53281"/>
                  </a:lnTo>
                  <a:lnTo>
                    <a:pt x="530750" y="50164"/>
                  </a:lnTo>
                  <a:lnTo>
                    <a:pt x="537160" y="46194"/>
                  </a:lnTo>
                  <a:lnTo>
                    <a:pt x="522870" y="46194"/>
                  </a:lnTo>
                  <a:lnTo>
                    <a:pt x="522870" y="34286"/>
                  </a:lnTo>
                  <a:close/>
                </a:path>
                <a:path w="732790" h="153670">
                  <a:moveTo>
                    <a:pt x="571790" y="44837"/>
                  </a:moveTo>
                  <a:lnTo>
                    <a:pt x="550765" y="44837"/>
                  </a:lnTo>
                  <a:lnTo>
                    <a:pt x="554607" y="46436"/>
                  </a:lnTo>
                  <a:lnTo>
                    <a:pt x="559301" y="52829"/>
                  </a:lnTo>
                  <a:lnTo>
                    <a:pt x="560475" y="57623"/>
                  </a:lnTo>
                  <a:lnTo>
                    <a:pt x="560475" y="119165"/>
                  </a:lnTo>
                  <a:lnTo>
                    <a:pt x="574875" y="119165"/>
                  </a:lnTo>
                  <a:lnTo>
                    <a:pt x="574875" y="61114"/>
                  </a:lnTo>
                  <a:lnTo>
                    <a:pt x="576850" y="54761"/>
                  </a:lnTo>
                  <a:lnTo>
                    <a:pt x="584333" y="47235"/>
                  </a:lnTo>
                  <a:lnTo>
                    <a:pt x="572635" y="47235"/>
                  </a:lnTo>
                  <a:lnTo>
                    <a:pt x="571790" y="44837"/>
                  </a:lnTo>
                  <a:close/>
                </a:path>
                <a:path w="732790" h="153670">
                  <a:moveTo>
                    <a:pt x="623112" y="44837"/>
                  </a:moveTo>
                  <a:lnTo>
                    <a:pt x="598985" y="44837"/>
                  </a:lnTo>
                  <a:lnTo>
                    <a:pt x="601865" y="45610"/>
                  </a:lnTo>
                  <a:lnTo>
                    <a:pt x="606774" y="48700"/>
                  </a:lnTo>
                  <a:lnTo>
                    <a:pt x="608467" y="50737"/>
                  </a:lnTo>
                  <a:lnTo>
                    <a:pt x="610335" y="55799"/>
                  </a:lnTo>
                  <a:lnTo>
                    <a:pt x="610801" y="59942"/>
                  </a:lnTo>
                  <a:lnTo>
                    <a:pt x="610801" y="119165"/>
                  </a:lnTo>
                  <a:lnTo>
                    <a:pt x="625123" y="119165"/>
                  </a:lnTo>
                  <a:lnTo>
                    <a:pt x="625123" y="51205"/>
                  </a:lnTo>
                  <a:lnTo>
                    <a:pt x="623112" y="44837"/>
                  </a:lnTo>
                  <a:close/>
                </a:path>
                <a:path w="732790" h="153670">
                  <a:moveTo>
                    <a:pt x="607307" y="32369"/>
                  </a:moveTo>
                  <a:lnTo>
                    <a:pt x="598879" y="32369"/>
                  </a:lnTo>
                  <a:lnTo>
                    <a:pt x="591178" y="33298"/>
                  </a:lnTo>
                  <a:lnTo>
                    <a:pt x="584237" y="36085"/>
                  </a:lnTo>
                  <a:lnTo>
                    <a:pt x="578056" y="40731"/>
                  </a:lnTo>
                  <a:lnTo>
                    <a:pt x="572635" y="47235"/>
                  </a:lnTo>
                  <a:lnTo>
                    <a:pt x="584333" y="47235"/>
                  </a:lnTo>
                  <a:lnTo>
                    <a:pt x="584743" y="46822"/>
                  </a:lnTo>
                  <a:lnTo>
                    <a:pt x="589705" y="44837"/>
                  </a:lnTo>
                  <a:lnTo>
                    <a:pt x="623112" y="44837"/>
                  </a:lnTo>
                  <a:lnTo>
                    <a:pt x="622856" y="44024"/>
                  </a:lnTo>
                  <a:lnTo>
                    <a:pt x="613788" y="34700"/>
                  </a:lnTo>
                  <a:lnTo>
                    <a:pt x="607307" y="32369"/>
                  </a:lnTo>
                  <a:close/>
                </a:path>
                <a:path w="732790" h="153670">
                  <a:moveTo>
                    <a:pt x="554926" y="32369"/>
                  </a:moveTo>
                  <a:lnTo>
                    <a:pt x="542978" y="32369"/>
                  </a:lnTo>
                  <a:lnTo>
                    <a:pt x="537937" y="33634"/>
                  </a:lnTo>
                  <a:lnTo>
                    <a:pt x="529084" y="38696"/>
                  </a:lnTo>
                  <a:lnTo>
                    <a:pt x="525536" y="42039"/>
                  </a:lnTo>
                  <a:lnTo>
                    <a:pt x="522870" y="46194"/>
                  </a:lnTo>
                  <a:lnTo>
                    <a:pt x="537160" y="46194"/>
                  </a:lnTo>
                  <a:lnTo>
                    <a:pt x="537631" y="45902"/>
                  </a:lnTo>
                  <a:lnTo>
                    <a:pt x="541378" y="44837"/>
                  </a:lnTo>
                  <a:lnTo>
                    <a:pt x="571790" y="44837"/>
                  </a:lnTo>
                  <a:lnTo>
                    <a:pt x="570983" y="42546"/>
                  </a:lnTo>
                  <a:lnTo>
                    <a:pt x="568142" y="38896"/>
                  </a:lnTo>
                  <a:lnTo>
                    <a:pt x="560087" y="33675"/>
                  </a:lnTo>
                  <a:lnTo>
                    <a:pt x="554926" y="32369"/>
                  </a:lnTo>
                  <a:close/>
                </a:path>
                <a:path w="732790" h="153670">
                  <a:moveTo>
                    <a:pt x="680970" y="0"/>
                  </a:moveTo>
                  <a:lnTo>
                    <a:pt x="670648" y="0"/>
                  </a:lnTo>
                  <a:lnTo>
                    <a:pt x="663618" y="10040"/>
                  </a:lnTo>
                  <a:lnTo>
                    <a:pt x="645710" y="49092"/>
                  </a:lnTo>
                  <a:lnTo>
                    <a:pt x="642249" y="76805"/>
                  </a:lnTo>
                  <a:lnTo>
                    <a:pt x="642760" y="87425"/>
                  </a:lnTo>
                  <a:lnTo>
                    <a:pt x="654837" y="128197"/>
                  </a:lnTo>
                  <a:lnTo>
                    <a:pt x="670648" y="153612"/>
                  </a:lnTo>
                  <a:lnTo>
                    <a:pt x="680970" y="153612"/>
                  </a:lnTo>
                  <a:lnTo>
                    <a:pt x="670503" y="134426"/>
                  </a:lnTo>
                  <a:lnTo>
                    <a:pt x="663027" y="115229"/>
                  </a:lnTo>
                  <a:lnTo>
                    <a:pt x="658542" y="96022"/>
                  </a:lnTo>
                  <a:lnTo>
                    <a:pt x="657049" y="76725"/>
                  </a:lnTo>
                  <a:lnTo>
                    <a:pt x="657262" y="69263"/>
                  </a:lnTo>
                  <a:lnTo>
                    <a:pt x="664914" y="31089"/>
                  </a:lnTo>
                  <a:lnTo>
                    <a:pt x="676539" y="7717"/>
                  </a:lnTo>
                  <a:lnTo>
                    <a:pt x="680970" y="0"/>
                  </a:lnTo>
                  <a:close/>
                </a:path>
                <a:path w="732790" h="153670">
                  <a:moveTo>
                    <a:pt x="703773" y="0"/>
                  </a:moveTo>
                  <a:lnTo>
                    <a:pt x="693451" y="0"/>
                  </a:lnTo>
                  <a:lnTo>
                    <a:pt x="697917" y="7792"/>
                  </a:lnTo>
                  <a:lnTo>
                    <a:pt x="701552" y="14386"/>
                  </a:lnTo>
                  <a:lnTo>
                    <a:pt x="715439" y="54403"/>
                  </a:lnTo>
                  <a:lnTo>
                    <a:pt x="717376" y="76805"/>
                  </a:lnTo>
                  <a:lnTo>
                    <a:pt x="715880" y="96022"/>
                  </a:lnTo>
                  <a:lnTo>
                    <a:pt x="711395" y="115229"/>
                  </a:lnTo>
                  <a:lnTo>
                    <a:pt x="703918" y="134426"/>
                  </a:lnTo>
                  <a:lnTo>
                    <a:pt x="693451" y="153612"/>
                  </a:lnTo>
                  <a:lnTo>
                    <a:pt x="703773" y="153612"/>
                  </a:lnTo>
                  <a:lnTo>
                    <a:pt x="723896" y="118446"/>
                  </a:lnTo>
                  <a:lnTo>
                    <a:pt x="732176" y="76725"/>
                  </a:lnTo>
                  <a:lnTo>
                    <a:pt x="731791" y="67315"/>
                  </a:lnTo>
                  <a:lnTo>
                    <a:pt x="721925" y="30180"/>
                  </a:lnTo>
                  <a:lnTo>
                    <a:pt x="710804" y="10040"/>
                  </a:lnTo>
                  <a:lnTo>
                    <a:pt x="703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79189" y="5743855"/>
              <a:ext cx="624840" cy="41275"/>
            </a:xfrm>
            <a:custGeom>
              <a:avLst/>
              <a:gdLst/>
              <a:ahLst/>
              <a:cxnLst/>
              <a:rect l="l" t="t" r="r" b="b"/>
              <a:pathLst>
                <a:path w="624840" h="41275">
                  <a:moveTo>
                    <a:pt x="0" y="0"/>
                  </a:moveTo>
                  <a:lnTo>
                    <a:pt x="624723" y="40920"/>
                  </a:lnTo>
                </a:path>
              </a:pathLst>
            </a:custGeom>
            <a:ln w="1023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309327" y="5917769"/>
              <a:ext cx="266700" cy="184150"/>
            </a:xfrm>
            <a:custGeom>
              <a:avLst/>
              <a:gdLst/>
              <a:ahLst/>
              <a:cxnLst/>
              <a:rect l="l" t="t" r="r" b="b"/>
              <a:pathLst>
                <a:path w="266700" h="184150">
                  <a:moveTo>
                    <a:pt x="0" y="0"/>
                  </a:moveTo>
                  <a:lnTo>
                    <a:pt x="266274" y="0"/>
                  </a:lnTo>
                  <a:lnTo>
                    <a:pt x="266274" y="184143"/>
                  </a:lnTo>
                  <a:lnTo>
                    <a:pt x="0" y="184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6127" y="5948300"/>
              <a:ext cx="228351" cy="11964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5914" y="6685037"/>
              <a:ext cx="1167765" cy="869950"/>
            </a:xfrm>
            <a:custGeom>
              <a:avLst/>
              <a:gdLst/>
              <a:ahLst/>
              <a:cxnLst/>
              <a:rect l="l" t="t" r="r" b="b"/>
              <a:pathLst>
                <a:path w="1167765" h="869950">
                  <a:moveTo>
                    <a:pt x="0" y="0"/>
                  </a:moveTo>
                  <a:lnTo>
                    <a:pt x="1167516" y="0"/>
                  </a:lnTo>
                  <a:lnTo>
                    <a:pt x="1167516" y="869570"/>
                  </a:lnTo>
                  <a:lnTo>
                    <a:pt x="0" y="869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315914" y="6685038"/>
              <a:ext cx="1167765" cy="869950"/>
            </a:xfrm>
            <a:custGeom>
              <a:avLst/>
              <a:gdLst/>
              <a:ahLst/>
              <a:cxnLst/>
              <a:rect l="l" t="t" r="r" b="b"/>
              <a:pathLst>
                <a:path w="1167765" h="869950">
                  <a:moveTo>
                    <a:pt x="0" y="0"/>
                  </a:moveTo>
                  <a:lnTo>
                    <a:pt x="1167515" y="0"/>
                  </a:lnTo>
                  <a:lnTo>
                    <a:pt x="1167515" y="869570"/>
                  </a:lnTo>
                  <a:lnTo>
                    <a:pt x="0" y="869570"/>
                  </a:lnTo>
                  <a:lnTo>
                    <a:pt x="0" y="0"/>
                  </a:lnTo>
                  <a:close/>
                </a:path>
              </a:pathLst>
            </a:custGeom>
            <a:ln w="1023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502659" y="6756968"/>
              <a:ext cx="801370" cy="151765"/>
            </a:xfrm>
            <a:custGeom>
              <a:avLst/>
              <a:gdLst/>
              <a:ahLst/>
              <a:cxnLst/>
              <a:rect l="l" t="t" r="r" b="b"/>
              <a:pathLst>
                <a:path w="801370" h="151765">
                  <a:moveTo>
                    <a:pt x="52034" y="0"/>
                  </a:moveTo>
                  <a:lnTo>
                    <a:pt x="0" y="0"/>
                  </a:lnTo>
                  <a:lnTo>
                    <a:pt x="0" y="117167"/>
                  </a:lnTo>
                  <a:lnTo>
                    <a:pt x="15521" y="117167"/>
                  </a:lnTo>
                  <a:lnTo>
                    <a:pt x="15521" y="69533"/>
                  </a:lnTo>
                  <a:lnTo>
                    <a:pt x="45605" y="69533"/>
                  </a:lnTo>
                  <a:lnTo>
                    <a:pt x="82661" y="55707"/>
                  </a:lnTo>
                  <a:lnTo>
                    <a:pt x="15521" y="55707"/>
                  </a:lnTo>
                  <a:lnTo>
                    <a:pt x="15521" y="13826"/>
                  </a:lnTo>
                  <a:lnTo>
                    <a:pt x="83975" y="13826"/>
                  </a:lnTo>
                  <a:lnTo>
                    <a:pt x="83597" y="13054"/>
                  </a:lnTo>
                  <a:lnTo>
                    <a:pt x="80464" y="9284"/>
                  </a:lnTo>
                  <a:lnTo>
                    <a:pt x="72677" y="3902"/>
                  </a:lnTo>
                  <a:lnTo>
                    <a:pt x="67849" y="2077"/>
                  </a:lnTo>
                  <a:lnTo>
                    <a:pt x="62087" y="1118"/>
                  </a:lnTo>
                  <a:lnTo>
                    <a:pt x="57980" y="373"/>
                  </a:lnTo>
                  <a:lnTo>
                    <a:pt x="52034" y="0"/>
                  </a:lnTo>
                  <a:close/>
                </a:path>
                <a:path w="801370" h="151765">
                  <a:moveTo>
                    <a:pt x="83975" y="13826"/>
                  </a:moveTo>
                  <a:lnTo>
                    <a:pt x="52567" y="13826"/>
                  </a:lnTo>
                  <a:lnTo>
                    <a:pt x="57393" y="14173"/>
                  </a:lnTo>
                  <a:lnTo>
                    <a:pt x="60008" y="14865"/>
                  </a:lnTo>
                  <a:lnTo>
                    <a:pt x="64062" y="15984"/>
                  </a:lnTo>
                  <a:lnTo>
                    <a:pt x="67329" y="18289"/>
                  </a:lnTo>
                  <a:lnTo>
                    <a:pt x="72289" y="25269"/>
                  </a:lnTo>
                  <a:lnTo>
                    <a:pt x="73529" y="29465"/>
                  </a:lnTo>
                  <a:lnTo>
                    <a:pt x="73529" y="41134"/>
                  </a:lnTo>
                  <a:lnTo>
                    <a:pt x="71423" y="46382"/>
                  </a:lnTo>
                  <a:lnTo>
                    <a:pt x="62995" y="53841"/>
                  </a:lnTo>
                  <a:lnTo>
                    <a:pt x="55874" y="55707"/>
                  </a:lnTo>
                  <a:lnTo>
                    <a:pt x="82661" y="55707"/>
                  </a:lnTo>
                  <a:lnTo>
                    <a:pt x="84176" y="53721"/>
                  </a:lnTo>
                  <a:lnTo>
                    <a:pt x="87151" y="47684"/>
                  </a:lnTo>
                  <a:lnTo>
                    <a:pt x="88936" y="41073"/>
                  </a:lnTo>
                  <a:lnTo>
                    <a:pt x="89531" y="33887"/>
                  </a:lnTo>
                  <a:lnTo>
                    <a:pt x="89531" y="28079"/>
                  </a:lnTo>
                  <a:lnTo>
                    <a:pt x="88345" y="22752"/>
                  </a:lnTo>
                  <a:lnTo>
                    <a:pt x="83975" y="13826"/>
                  </a:lnTo>
                  <a:close/>
                </a:path>
                <a:path w="801370" h="151765">
                  <a:moveTo>
                    <a:pt x="135138" y="0"/>
                  </a:moveTo>
                  <a:lnTo>
                    <a:pt x="120736" y="0"/>
                  </a:lnTo>
                  <a:lnTo>
                    <a:pt x="120736" y="117167"/>
                  </a:lnTo>
                  <a:lnTo>
                    <a:pt x="135138" y="117167"/>
                  </a:lnTo>
                  <a:lnTo>
                    <a:pt x="135138" y="0"/>
                  </a:lnTo>
                  <a:close/>
                </a:path>
                <a:path w="801370" h="151765">
                  <a:moveTo>
                    <a:pt x="207433" y="42279"/>
                  </a:moveTo>
                  <a:lnTo>
                    <a:pt x="182638" y="42279"/>
                  </a:lnTo>
                  <a:lnTo>
                    <a:pt x="188104" y="43905"/>
                  </a:lnTo>
                  <a:lnTo>
                    <a:pt x="194505" y="49552"/>
                  </a:lnTo>
                  <a:lnTo>
                    <a:pt x="195865" y="53682"/>
                  </a:lnTo>
                  <a:lnTo>
                    <a:pt x="195787" y="63299"/>
                  </a:lnTo>
                  <a:lnTo>
                    <a:pt x="191090" y="64688"/>
                  </a:lnTo>
                  <a:lnTo>
                    <a:pt x="185244" y="65977"/>
                  </a:lnTo>
                  <a:lnTo>
                    <a:pt x="178248" y="67165"/>
                  </a:lnTo>
                  <a:lnTo>
                    <a:pt x="170102" y="68254"/>
                  </a:lnTo>
                  <a:lnTo>
                    <a:pt x="164396" y="68948"/>
                  </a:lnTo>
                  <a:lnTo>
                    <a:pt x="160127" y="69667"/>
                  </a:lnTo>
                  <a:lnTo>
                    <a:pt x="136658" y="90633"/>
                  </a:lnTo>
                  <a:lnTo>
                    <a:pt x="136658" y="101876"/>
                  </a:lnTo>
                  <a:lnTo>
                    <a:pt x="139166" y="107697"/>
                  </a:lnTo>
                  <a:lnTo>
                    <a:pt x="149194" y="116808"/>
                  </a:lnTo>
                  <a:lnTo>
                    <a:pt x="156367" y="119086"/>
                  </a:lnTo>
                  <a:lnTo>
                    <a:pt x="171356" y="119086"/>
                  </a:lnTo>
                  <a:lnTo>
                    <a:pt x="176650" y="118154"/>
                  </a:lnTo>
                  <a:lnTo>
                    <a:pt x="186518" y="114424"/>
                  </a:lnTo>
                  <a:lnTo>
                    <a:pt x="191651" y="111227"/>
                  </a:lnTo>
                  <a:lnTo>
                    <a:pt x="195668" y="107816"/>
                  </a:lnTo>
                  <a:lnTo>
                    <a:pt x="163541" y="107816"/>
                  </a:lnTo>
                  <a:lnTo>
                    <a:pt x="159288" y="106539"/>
                  </a:lnTo>
                  <a:lnTo>
                    <a:pt x="153473" y="101423"/>
                  </a:lnTo>
                  <a:lnTo>
                    <a:pt x="152118" y="98440"/>
                  </a:lnTo>
                  <a:lnTo>
                    <a:pt x="152021" y="91885"/>
                  </a:lnTo>
                  <a:lnTo>
                    <a:pt x="152687" y="89608"/>
                  </a:lnTo>
                  <a:lnTo>
                    <a:pt x="182717" y="78511"/>
                  </a:lnTo>
                  <a:lnTo>
                    <a:pt x="190559" y="76700"/>
                  </a:lnTo>
                  <a:lnTo>
                    <a:pt x="195787" y="74569"/>
                  </a:lnTo>
                  <a:lnTo>
                    <a:pt x="210347" y="74569"/>
                  </a:lnTo>
                  <a:lnTo>
                    <a:pt x="210347" y="56026"/>
                  </a:lnTo>
                  <a:lnTo>
                    <a:pt x="210107" y="51603"/>
                  </a:lnTo>
                  <a:lnTo>
                    <a:pt x="209628" y="49152"/>
                  </a:lnTo>
                  <a:lnTo>
                    <a:pt x="208774" y="45210"/>
                  </a:lnTo>
                  <a:lnTo>
                    <a:pt x="207433" y="42279"/>
                  </a:lnTo>
                  <a:close/>
                </a:path>
                <a:path w="801370" h="151765">
                  <a:moveTo>
                    <a:pt x="211219" y="106697"/>
                  </a:moveTo>
                  <a:lnTo>
                    <a:pt x="196985" y="106697"/>
                  </a:lnTo>
                  <a:lnTo>
                    <a:pt x="197413" y="110694"/>
                  </a:lnTo>
                  <a:lnTo>
                    <a:pt x="198372" y="114184"/>
                  </a:lnTo>
                  <a:lnTo>
                    <a:pt x="199867" y="117167"/>
                  </a:lnTo>
                  <a:lnTo>
                    <a:pt x="214909" y="117167"/>
                  </a:lnTo>
                  <a:lnTo>
                    <a:pt x="213095" y="113917"/>
                  </a:lnTo>
                  <a:lnTo>
                    <a:pt x="211881" y="110521"/>
                  </a:lnTo>
                  <a:lnTo>
                    <a:pt x="211219" y="106697"/>
                  </a:lnTo>
                  <a:close/>
                </a:path>
                <a:path w="801370" h="151765">
                  <a:moveTo>
                    <a:pt x="210347" y="74569"/>
                  </a:moveTo>
                  <a:lnTo>
                    <a:pt x="195787" y="74569"/>
                  </a:lnTo>
                  <a:lnTo>
                    <a:pt x="195681" y="86837"/>
                  </a:lnTo>
                  <a:lnTo>
                    <a:pt x="195013" y="90980"/>
                  </a:lnTo>
                  <a:lnTo>
                    <a:pt x="191439" y="98440"/>
                  </a:lnTo>
                  <a:lnTo>
                    <a:pt x="188266" y="101756"/>
                  </a:lnTo>
                  <a:lnTo>
                    <a:pt x="179623" y="106605"/>
                  </a:lnTo>
                  <a:lnTo>
                    <a:pt x="174689" y="107816"/>
                  </a:lnTo>
                  <a:lnTo>
                    <a:pt x="195668" y="107816"/>
                  </a:lnTo>
                  <a:lnTo>
                    <a:pt x="196985" y="106697"/>
                  </a:lnTo>
                  <a:lnTo>
                    <a:pt x="211219" y="106697"/>
                  </a:lnTo>
                  <a:lnTo>
                    <a:pt x="210654" y="103435"/>
                  </a:lnTo>
                  <a:lnTo>
                    <a:pt x="210465" y="98226"/>
                  </a:lnTo>
                  <a:lnTo>
                    <a:pt x="210347" y="74569"/>
                  </a:lnTo>
                  <a:close/>
                </a:path>
                <a:path w="801370" h="151765">
                  <a:moveTo>
                    <a:pt x="184717" y="30370"/>
                  </a:moveTo>
                  <a:lnTo>
                    <a:pt x="170155" y="30370"/>
                  </a:lnTo>
                  <a:lnTo>
                    <a:pt x="163728" y="31370"/>
                  </a:lnTo>
                  <a:lnTo>
                    <a:pt x="139138" y="56506"/>
                  </a:lnTo>
                  <a:lnTo>
                    <a:pt x="153220" y="58423"/>
                  </a:lnTo>
                  <a:lnTo>
                    <a:pt x="154768" y="52404"/>
                  </a:lnTo>
                  <a:lnTo>
                    <a:pt x="157153" y="48207"/>
                  </a:lnTo>
                  <a:lnTo>
                    <a:pt x="163607" y="43465"/>
                  </a:lnTo>
                  <a:lnTo>
                    <a:pt x="168610" y="42279"/>
                  </a:lnTo>
                  <a:lnTo>
                    <a:pt x="207433" y="42279"/>
                  </a:lnTo>
                  <a:lnTo>
                    <a:pt x="207281" y="41946"/>
                  </a:lnTo>
                  <a:lnTo>
                    <a:pt x="203013" y="36777"/>
                  </a:lnTo>
                  <a:lnTo>
                    <a:pt x="199679" y="34634"/>
                  </a:lnTo>
                  <a:lnTo>
                    <a:pt x="190613" y="31224"/>
                  </a:lnTo>
                  <a:lnTo>
                    <a:pt x="184717" y="30370"/>
                  </a:lnTo>
                  <a:close/>
                </a:path>
                <a:path w="801370" h="151765">
                  <a:moveTo>
                    <a:pt x="241712" y="136349"/>
                  </a:moveTo>
                  <a:lnTo>
                    <a:pt x="243311" y="149857"/>
                  </a:lnTo>
                  <a:lnTo>
                    <a:pt x="246726" y="151029"/>
                  </a:lnTo>
                  <a:lnTo>
                    <a:pt x="249820" y="151615"/>
                  </a:lnTo>
                  <a:lnTo>
                    <a:pt x="257181" y="151615"/>
                  </a:lnTo>
                  <a:lnTo>
                    <a:pt x="261128" y="150510"/>
                  </a:lnTo>
                  <a:lnTo>
                    <a:pt x="267742" y="146088"/>
                  </a:lnTo>
                  <a:lnTo>
                    <a:pt x="270676" y="142610"/>
                  </a:lnTo>
                  <a:lnTo>
                    <a:pt x="273379" y="137628"/>
                  </a:lnTo>
                  <a:lnTo>
                    <a:pt x="247606" y="137628"/>
                  </a:lnTo>
                  <a:lnTo>
                    <a:pt x="244859" y="137203"/>
                  </a:lnTo>
                  <a:lnTo>
                    <a:pt x="241712" y="136349"/>
                  </a:lnTo>
                  <a:close/>
                </a:path>
                <a:path w="801370" h="151765">
                  <a:moveTo>
                    <a:pt x="251313" y="32289"/>
                  </a:moveTo>
                  <a:lnTo>
                    <a:pt x="235792" y="32289"/>
                  </a:lnTo>
                  <a:lnTo>
                    <a:pt x="268036" y="117327"/>
                  </a:lnTo>
                  <a:lnTo>
                    <a:pt x="267021" y="120045"/>
                  </a:lnTo>
                  <a:lnTo>
                    <a:pt x="253154" y="137628"/>
                  </a:lnTo>
                  <a:lnTo>
                    <a:pt x="273379" y="137628"/>
                  </a:lnTo>
                  <a:lnTo>
                    <a:pt x="275156" y="134352"/>
                  </a:lnTo>
                  <a:lnTo>
                    <a:pt x="277850" y="127930"/>
                  </a:lnTo>
                  <a:lnTo>
                    <a:pt x="287872" y="101103"/>
                  </a:lnTo>
                  <a:lnTo>
                    <a:pt x="275156" y="101103"/>
                  </a:lnTo>
                  <a:lnTo>
                    <a:pt x="273343" y="94230"/>
                  </a:lnTo>
                  <a:lnTo>
                    <a:pt x="271289" y="87676"/>
                  </a:lnTo>
                  <a:lnTo>
                    <a:pt x="268996" y="81442"/>
                  </a:lnTo>
                  <a:lnTo>
                    <a:pt x="251313" y="32289"/>
                  </a:lnTo>
                  <a:close/>
                </a:path>
                <a:path w="801370" h="151765">
                  <a:moveTo>
                    <a:pt x="340286" y="30370"/>
                  </a:moveTo>
                  <a:lnTo>
                    <a:pt x="301329" y="65166"/>
                  </a:lnTo>
                  <a:lnTo>
                    <a:pt x="300660" y="74569"/>
                  </a:lnTo>
                  <a:lnTo>
                    <a:pt x="300687" y="76700"/>
                  </a:lnTo>
                  <a:lnTo>
                    <a:pt x="317464" y="112635"/>
                  </a:lnTo>
                  <a:lnTo>
                    <a:pt x="341085" y="119086"/>
                  </a:lnTo>
                  <a:lnTo>
                    <a:pt x="350954" y="119086"/>
                  </a:lnTo>
                  <a:lnTo>
                    <a:pt x="359062" y="116688"/>
                  </a:lnTo>
                  <a:lnTo>
                    <a:pt x="371543" y="107257"/>
                  </a:lnTo>
                  <a:lnTo>
                    <a:pt x="334072" y="107257"/>
                  </a:lnTo>
                  <a:lnTo>
                    <a:pt x="328151" y="104780"/>
                  </a:lnTo>
                  <a:lnTo>
                    <a:pt x="318655" y="94868"/>
                  </a:lnTo>
                  <a:lnTo>
                    <a:pt x="316133" y="88049"/>
                  </a:lnTo>
                  <a:lnTo>
                    <a:pt x="316012" y="87676"/>
                  </a:lnTo>
                  <a:lnTo>
                    <a:pt x="315483" y="78404"/>
                  </a:lnTo>
                  <a:lnTo>
                    <a:pt x="378849" y="78404"/>
                  </a:lnTo>
                  <a:lnTo>
                    <a:pt x="378931" y="74569"/>
                  </a:lnTo>
                  <a:lnTo>
                    <a:pt x="378387" y="66575"/>
                  </a:lnTo>
                  <a:lnTo>
                    <a:pt x="316282" y="66575"/>
                  </a:lnTo>
                  <a:lnTo>
                    <a:pt x="316763" y="59170"/>
                  </a:lnTo>
                  <a:lnTo>
                    <a:pt x="319256" y="53256"/>
                  </a:lnTo>
                  <a:lnTo>
                    <a:pt x="328270" y="44410"/>
                  </a:lnTo>
                  <a:lnTo>
                    <a:pt x="333832" y="42199"/>
                  </a:lnTo>
                  <a:lnTo>
                    <a:pt x="368306" y="42199"/>
                  </a:lnTo>
                  <a:lnTo>
                    <a:pt x="368128" y="41959"/>
                  </a:lnTo>
                  <a:lnTo>
                    <a:pt x="362338" y="36889"/>
                  </a:lnTo>
                  <a:lnTo>
                    <a:pt x="355767" y="33268"/>
                  </a:lnTo>
                  <a:lnTo>
                    <a:pt x="348416" y="31095"/>
                  </a:lnTo>
                  <a:lnTo>
                    <a:pt x="340286" y="30370"/>
                  </a:lnTo>
                  <a:close/>
                </a:path>
                <a:path w="801370" h="151765">
                  <a:moveTo>
                    <a:pt x="363569" y="89834"/>
                  </a:moveTo>
                  <a:lnTo>
                    <a:pt x="361381" y="95909"/>
                  </a:lnTo>
                  <a:lnTo>
                    <a:pt x="358421" y="100331"/>
                  </a:lnTo>
                  <a:lnTo>
                    <a:pt x="350954" y="105872"/>
                  </a:lnTo>
                  <a:lnTo>
                    <a:pt x="346447" y="107257"/>
                  </a:lnTo>
                  <a:lnTo>
                    <a:pt x="371543" y="107257"/>
                  </a:lnTo>
                  <a:lnTo>
                    <a:pt x="371755" y="107097"/>
                  </a:lnTo>
                  <a:lnTo>
                    <a:pt x="376110" y="100331"/>
                  </a:lnTo>
                  <a:lnTo>
                    <a:pt x="378449" y="91672"/>
                  </a:lnTo>
                  <a:lnTo>
                    <a:pt x="363569" y="89834"/>
                  </a:lnTo>
                  <a:close/>
                </a:path>
                <a:path w="801370" h="151765">
                  <a:moveTo>
                    <a:pt x="313641" y="32289"/>
                  </a:moveTo>
                  <a:lnTo>
                    <a:pt x="299239" y="32289"/>
                  </a:lnTo>
                  <a:lnTo>
                    <a:pt x="278784" y="88049"/>
                  </a:lnTo>
                  <a:lnTo>
                    <a:pt x="276810" y="94496"/>
                  </a:lnTo>
                  <a:lnTo>
                    <a:pt x="275156" y="101103"/>
                  </a:lnTo>
                  <a:lnTo>
                    <a:pt x="287872" y="101103"/>
                  </a:lnTo>
                  <a:lnTo>
                    <a:pt x="301329" y="65166"/>
                  </a:lnTo>
                  <a:lnTo>
                    <a:pt x="303360" y="56426"/>
                  </a:lnTo>
                  <a:lnTo>
                    <a:pt x="306810" y="48713"/>
                  </a:lnTo>
                  <a:lnTo>
                    <a:pt x="308185" y="46860"/>
                  </a:lnTo>
                  <a:lnTo>
                    <a:pt x="313641" y="32289"/>
                  </a:lnTo>
                  <a:close/>
                </a:path>
                <a:path w="801370" h="151765">
                  <a:moveTo>
                    <a:pt x="368306" y="42199"/>
                  </a:moveTo>
                  <a:lnTo>
                    <a:pt x="347752" y="42199"/>
                  </a:lnTo>
                  <a:lnTo>
                    <a:pt x="353700" y="44970"/>
                  </a:lnTo>
                  <a:lnTo>
                    <a:pt x="358288" y="50511"/>
                  </a:lnTo>
                  <a:lnTo>
                    <a:pt x="361275" y="54081"/>
                  </a:lnTo>
                  <a:lnTo>
                    <a:pt x="363087" y="59437"/>
                  </a:lnTo>
                  <a:lnTo>
                    <a:pt x="363727" y="66575"/>
                  </a:lnTo>
                  <a:lnTo>
                    <a:pt x="378387" y="66575"/>
                  </a:lnTo>
                  <a:lnTo>
                    <a:pt x="378255" y="64648"/>
                  </a:lnTo>
                  <a:lnTo>
                    <a:pt x="376230" y="55906"/>
                  </a:lnTo>
                  <a:lnTo>
                    <a:pt x="372854" y="48343"/>
                  </a:lnTo>
                  <a:lnTo>
                    <a:pt x="368306" y="42199"/>
                  </a:lnTo>
                  <a:close/>
                </a:path>
                <a:path w="801370" h="151765">
                  <a:moveTo>
                    <a:pt x="308185" y="46860"/>
                  </a:moveTo>
                  <a:lnTo>
                    <a:pt x="306810" y="48713"/>
                  </a:lnTo>
                  <a:lnTo>
                    <a:pt x="303360" y="56426"/>
                  </a:lnTo>
                  <a:lnTo>
                    <a:pt x="301329" y="65166"/>
                  </a:lnTo>
                  <a:lnTo>
                    <a:pt x="308185" y="46860"/>
                  </a:lnTo>
                  <a:close/>
                </a:path>
                <a:path w="801370" h="151765">
                  <a:moveTo>
                    <a:pt x="420616" y="32289"/>
                  </a:moveTo>
                  <a:lnTo>
                    <a:pt x="407654" y="32289"/>
                  </a:lnTo>
                  <a:lnTo>
                    <a:pt x="407654" y="117167"/>
                  </a:lnTo>
                  <a:lnTo>
                    <a:pt x="422056" y="117167"/>
                  </a:lnTo>
                  <a:lnTo>
                    <a:pt x="422056" y="66655"/>
                  </a:lnTo>
                  <a:lnTo>
                    <a:pt x="422857" y="61061"/>
                  </a:lnTo>
                  <a:lnTo>
                    <a:pt x="425523" y="52589"/>
                  </a:lnTo>
                  <a:lnTo>
                    <a:pt x="427309" y="49965"/>
                  </a:lnTo>
                  <a:lnTo>
                    <a:pt x="432324" y="46182"/>
                  </a:lnTo>
                  <a:lnTo>
                    <a:pt x="435151" y="45237"/>
                  </a:lnTo>
                  <a:lnTo>
                    <a:pt x="450018" y="45237"/>
                  </a:lnTo>
                  <a:lnTo>
                    <a:pt x="420616" y="45157"/>
                  </a:lnTo>
                  <a:lnTo>
                    <a:pt x="420616" y="32289"/>
                  </a:lnTo>
                  <a:close/>
                </a:path>
                <a:path w="801370" h="151765">
                  <a:moveTo>
                    <a:pt x="455500" y="0"/>
                  </a:moveTo>
                  <a:lnTo>
                    <a:pt x="438698" y="0"/>
                  </a:lnTo>
                  <a:lnTo>
                    <a:pt x="451791" y="33755"/>
                  </a:lnTo>
                  <a:lnTo>
                    <a:pt x="453820" y="35006"/>
                  </a:lnTo>
                  <a:lnTo>
                    <a:pt x="453064" y="37039"/>
                  </a:lnTo>
                  <a:lnTo>
                    <a:pt x="484144" y="117167"/>
                  </a:lnTo>
                  <a:lnTo>
                    <a:pt x="500067" y="117167"/>
                  </a:lnTo>
                  <a:lnTo>
                    <a:pt x="505111" y="104300"/>
                  </a:lnTo>
                  <a:lnTo>
                    <a:pt x="492146" y="104300"/>
                  </a:lnTo>
                  <a:lnTo>
                    <a:pt x="490493" y="98333"/>
                  </a:lnTo>
                  <a:lnTo>
                    <a:pt x="488439" y="91939"/>
                  </a:lnTo>
                  <a:lnTo>
                    <a:pt x="455500" y="0"/>
                  </a:lnTo>
                  <a:close/>
                </a:path>
                <a:path w="801370" h="151765">
                  <a:moveTo>
                    <a:pt x="545993" y="0"/>
                  </a:moveTo>
                  <a:lnTo>
                    <a:pt x="530151" y="0"/>
                  </a:lnTo>
                  <a:lnTo>
                    <a:pt x="498467" y="85119"/>
                  </a:lnTo>
                  <a:lnTo>
                    <a:pt x="496067" y="91512"/>
                  </a:lnTo>
                  <a:lnTo>
                    <a:pt x="493960" y="97906"/>
                  </a:lnTo>
                  <a:lnTo>
                    <a:pt x="492146" y="104300"/>
                  </a:lnTo>
                  <a:lnTo>
                    <a:pt x="505111" y="104300"/>
                  </a:lnTo>
                  <a:lnTo>
                    <a:pt x="545993" y="0"/>
                  </a:lnTo>
                  <a:close/>
                </a:path>
                <a:path w="801370" h="151765">
                  <a:moveTo>
                    <a:pt x="450018" y="45237"/>
                  </a:moveTo>
                  <a:lnTo>
                    <a:pt x="441819" y="45237"/>
                  </a:lnTo>
                  <a:lnTo>
                    <a:pt x="445339" y="46276"/>
                  </a:lnTo>
                  <a:lnTo>
                    <a:pt x="448859" y="48353"/>
                  </a:lnTo>
                  <a:lnTo>
                    <a:pt x="450018" y="45237"/>
                  </a:lnTo>
                  <a:close/>
                </a:path>
                <a:path w="801370" h="151765">
                  <a:moveTo>
                    <a:pt x="443872" y="30370"/>
                  </a:moveTo>
                  <a:lnTo>
                    <a:pt x="435658" y="30370"/>
                  </a:lnTo>
                  <a:lnTo>
                    <a:pt x="432577" y="31330"/>
                  </a:lnTo>
                  <a:lnTo>
                    <a:pt x="426977" y="35166"/>
                  </a:lnTo>
                  <a:lnTo>
                    <a:pt x="423923" y="39136"/>
                  </a:lnTo>
                  <a:lnTo>
                    <a:pt x="420616" y="45157"/>
                  </a:lnTo>
                  <a:lnTo>
                    <a:pt x="450047" y="45157"/>
                  </a:lnTo>
                  <a:lnTo>
                    <a:pt x="453064" y="37039"/>
                  </a:lnTo>
                  <a:lnTo>
                    <a:pt x="451791" y="33755"/>
                  </a:lnTo>
                  <a:lnTo>
                    <a:pt x="448806" y="31916"/>
                  </a:lnTo>
                  <a:lnTo>
                    <a:pt x="443872" y="30370"/>
                  </a:lnTo>
                  <a:close/>
                </a:path>
                <a:path w="801370" h="151765">
                  <a:moveTo>
                    <a:pt x="451791" y="33755"/>
                  </a:moveTo>
                  <a:lnTo>
                    <a:pt x="453064" y="37039"/>
                  </a:lnTo>
                  <a:lnTo>
                    <a:pt x="453820" y="35006"/>
                  </a:lnTo>
                  <a:lnTo>
                    <a:pt x="451791" y="33755"/>
                  </a:lnTo>
                  <a:close/>
                </a:path>
                <a:path w="801370" h="151765">
                  <a:moveTo>
                    <a:pt x="586158" y="0"/>
                  </a:moveTo>
                  <a:lnTo>
                    <a:pt x="571756" y="0"/>
                  </a:lnTo>
                  <a:lnTo>
                    <a:pt x="571756" y="16544"/>
                  </a:lnTo>
                  <a:lnTo>
                    <a:pt x="586158" y="16544"/>
                  </a:lnTo>
                  <a:lnTo>
                    <a:pt x="586158" y="0"/>
                  </a:lnTo>
                  <a:close/>
                </a:path>
                <a:path w="801370" h="151765">
                  <a:moveTo>
                    <a:pt x="586158" y="32289"/>
                  </a:moveTo>
                  <a:lnTo>
                    <a:pt x="571756" y="32289"/>
                  </a:lnTo>
                  <a:lnTo>
                    <a:pt x="571756" y="117167"/>
                  </a:lnTo>
                  <a:lnTo>
                    <a:pt x="586158" y="117167"/>
                  </a:lnTo>
                  <a:lnTo>
                    <a:pt x="586158" y="32289"/>
                  </a:lnTo>
                  <a:close/>
                </a:path>
                <a:path w="801370" h="151765">
                  <a:moveTo>
                    <a:pt x="647526" y="30370"/>
                  </a:moveTo>
                  <a:lnTo>
                    <a:pt x="614052" y="48713"/>
                  </a:lnTo>
                  <a:lnTo>
                    <a:pt x="607902" y="74569"/>
                  </a:lnTo>
                  <a:lnTo>
                    <a:pt x="607929" y="76700"/>
                  </a:lnTo>
                  <a:lnTo>
                    <a:pt x="624706" y="112635"/>
                  </a:lnTo>
                  <a:lnTo>
                    <a:pt x="648327" y="119086"/>
                  </a:lnTo>
                  <a:lnTo>
                    <a:pt x="658194" y="119086"/>
                  </a:lnTo>
                  <a:lnTo>
                    <a:pt x="666301" y="116688"/>
                  </a:lnTo>
                  <a:lnTo>
                    <a:pt x="678786" y="107257"/>
                  </a:lnTo>
                  <a:lnTo>
                    <a:pt x="641311" y="107257"/>
                  </a:lnTo>
                  <a:lnTo>
                    <a:pt x="635391" y="104780"/>
                  </a:lnTo>
                  <a:lnTo>
                    <a:pt x="625896" y="94868"/>
                  </a:lnTo>
                  <a:lnTo>
                    <a:pt x="623256" y="87730"/>
                  </a:lnTo>
                  <a:lnTo>
                    <a:pt x="622722" y="78404"/>
                  </a:lnTo>
                  <a:lnTo>
                    <a:pt x="686092" y="78404"/>
                  </a:lnTo>
                  <a:lnTo>
                    <a:pt x="686172" y="74569"/>
                  </a:lnTo>
                  <a:lnTo>
                    <a:pt x="685628" y="66575"/>
                  </a:lnTo>
                  <a:lnTo>
                    <a:pt x="623523" y="66575"/>
                  </a:lnTo>
                  <a:lnTo>
                    <a:pt x="624003" y="59170"/>
                  </a:lnTo>
                  <a:lnTo>
                    <a:pt x="626496" y="53256"/>
                  </a:lnTo>
                  <a:lnTo>
                    <a:pt x="635510" y="44410"/>
                  </a:lnTo>
                  <a:lnTo>
                    <a:pt x="641071" y="42199"/>
                  </a:lnTo>
                  <a:lnTo>
                    <a:pt x="675548" y="42199"/>
                  </a:lnTo>
                  <a:lnTo>
                    <a:pt x="675370" y="41959"/>
                  </a:lnTo>
                  <a:lnTo>
                    <a:pt x="669579" y="36889"/>
                  </a:lnTo>
                  <a:lnTo>
                    <a:pt x="663008" y="33268"/>
                  </a:lnTo>
                  <a:lnTo>
                    <a:pt x="655657" y="31095"/>
                  </a:lnTo>
                  <a:lnTo>
                    <a:pt x="647526" y="30370"/>
                  </a:lnTo>
                  <a:close/>
                </a:path>
                <a:path w="801370" h="151765">
                  <a:moveTo>
                    <a:pt x="699133" y="32289"/>
                  </a:moveTo>
                  <a:lnTo>
                    <a:pt x="684250" y="32289"/>
                  </a:lnTo>
                  <a:lnTo>
                    <a:pt x="710255" y="117167"/>
                  </a:lnTo>
                  <a:lnTo>
                    <a:pt x="725297" y="117167"/>
                  </a:lnTo>
                  <a:lnTo>
                    <a:pt x="729950" y="99504"/>
                  </a:lnTo>
                  <a:lnTo>
                    <a:pt x="717694" y="99504"/>
                  </a:lnTo>
                  <a:lnTo>
                    <a:pt x="699133" y="32289"/>
                  </a:lnTo>
                  <a:close/>
                </a:path>
                <a:path w="801370" h="151765">
                  <a:moveTo>
                    <a:pt x="755479" y="51870"/>
                  </a:moveTo>
                  <a:lnTo>
                    <a:pt x="742499" y="51870"/>
                  </a:lnTo>
                  <a:lnTo>
                    <a:pt x="745843" y="66575"/>
                  </a:lnTo>
                  <a:lnTo>
                    <a:pt x="759301" y="117167"/>
                  </a:lnTo>
                  <a:lnTo>
                    <a:pt x="774263" y="117167"/>
                  </a:lnTo>
                  <a:lnTo>
                    <a:pt x="780341" y="97746"/>
                  </a:lnTo>
                  <a:lnTo>
                    <a:pt x="767383" y="97746"/>
                  </a:lnTo>
                  <a:lnTo>
                    <a:pt x="763141" y="81522"/>
                  </a:lnTo>
                  <a:lnTo>
                    <a:pt x="755479" y="51870"/>
                  </a:lnTo>
                  <a:close/>
                </a:path>
                <a:path w="801370" h="151765">
                  <a:moveTo>
                    <a:pt x="670808" y="89834"/>
                  </a:moveTo>
                  <a:lnTo>
                    <a:pt x="668623" y="95909"/>
                  </a:lnTo>
                  <a:lnTo>
                    <a:pt x="665661" y="100331"/>
                  </a:lnTo>
                  <a:lnTo>
                    <a:pt x="658194" y="105872"/>
                  </a:lnTo>
                  <a:lnTo>
                    <a:pt x="653686" y="107257"/>
                  </a:lnTo>
                  <a:lnTo>
                    <a:pt x="678786" y="107257"/>
                  </a:lnTo>
                  <a:lnTo>
                    <a:pt x="678997" y="107097"/>
                  </a:lnTo>
                  <a:lnTo>
                    <a:pt x="683352" y="100331"/>
                  </a:lnTo>
                  <a:lnTo>
                    <a:pt x="685692" y="91672"/>
                  </a:lnTo>
                  <a:lnTo>
                    <a:pt x="670808" y="89834"/>
                  </a:lnTo>
                  <a:close/>
                </a:path>
                <a:path w="801370" h="151765">
                  <a:moveTo>
                    <a:pt x="750420" y="32289"/>
                  </a:moveTo>
                  <a:lnTo>
                    <a:pt x="735618" y="32289"/>
                  </a:lnTo>
                  <a:lnTo>
                    <a:pt x="722095" y="82001"/>
                  </a:lnTo>
                  <a:lnTo>
                    <a:pt x="717694" y="99504"/>
                  </a:lnTo>
                  <a:lnTo>
                    <a:pt x="729950" y="99504"/>
                  </a:lnTo>
                  <a:lnTo>
                    <a:pt x="742499" y="51870"/>
                  </a:lnTo>
                  <a:lnTo>
                    <a:pt x="755479" y="51870"/>
                  </a:lnTo>
                  <a:lnTo>
                    <a:pt x="750420" y="32289"/>
                  </a:lnTo>
                  <a:close/>
                </a:path>
                <a:path w="801370" h="151765">
                  <a:moveTo>
                    <a:pt x="800826" y="32289"/>
                  </a:moveTo>
                  <a:lnTo>
                    <a:pt x="786824" y="32289"/>
                  </a:lnTo>
                  <a:lnTo>
                    <a:pt x="767383" y="97746"/>
                  </a:lnTo>
                  <a:lnTo>
                    <a:pt x="780341" y="97746"/>
                  </a:lnTo>
                  <a:lnTo>
                    <a:pt x="800826" y="32289"/>
                  </a:lnTo>
                  <a:close/>
                </a:path>
                <a:path w="801370" h="151765">
                  <a:moveTo>
                    <a:pt x="675548" y="42199"/>
                  </a:moveTo>
                  <a:lnTo>
                    <a:pt x="654993" y="42199"/>
                  </a:lnTo>
                  <a:lnTo>
                    <a:pt x="660942" y="44970"/>
                  </a:lnTo>
                  <a:lnTo>
                    <a:pt x="665528" y="50511"/>
                  </a:lnTo>
                  <a:lnTo>
                    <a:pt x="668516" y="54081"/>
                  </a:lnTo>
                  <a:lnTo>
                    <a:pt x="670330" y="59437"/>
                  </a:lnTo>
                  <a:lnTo>
                    <a:pt x="670970" y="66575"/>
                  </a:lnTo>
                  <a:lnTo>
                    <a:pt x="685628" y="66575"/>
                  </a:lnTo>
                  <a:lnTo>
                    <a:pt x="685497" y="64648"/>
                  </a:lnTo>
                  <a:lnTo>
                    <a:pt x="683471" y="55906"/>
                  </a:lnTo>
                  <a:lnTo>
                    <a:pt x="680096" y="48343"/>
                  </a:lnTo>
                  <a:lnTo>
                    <a:pt x="675548" y="42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315914" y="6930563"/>
              <a:ext cx="1167765" cy="624205"/>
            </a:xfrm>
            <a:custGeom>
              <a:avLst/>
              <a:gdLst/>
              <a:ahLst/>
              <a:cxnLst/>
              <a:rect l="l" t="t" r="r" b="b"/>
              <a:pathLst>
                <a:path w="1167765" h="624204">
                  <a:moveTo>
                    <a:pt x="0" y="0"/>
                  </a:moveTo>
                  <a:lnTo>
                    <a:pt x="1167515" y="0"/>
                  </a:lnTo>
                  <a:lnTo>
                    <a:pt x="1167515" y="624044"/>
                  </a:lnTo>
                  <a:lnTo>
                    <a:pt x="0" y="624044"/>
                  </a:lnTo>
                  <a:lnTo>
                    <a:pt x="0" y="0"/>
                  </a:lnTo>
                  <a:close/>
                </a:path>
                <a:path w="1167765" h="624204">
                  <a:moveTo>
                    <a:pt x="0" y="92072"/>
                  </a:moveTo>
                  <a:lnTo>
                    <a:pt x="1167515" y="92072"/>
                  </a:lnTo>
                  <a:lnTo>
                    <a:pt x="1167515" y="624044"/>
                  </a:lnTo>
                  <a:lnTo>
                    <a:pt x="0" y="624044"/>
                  </a:lnTo>
                  <a:lnTo>
                    <a:pt x="0" y="92072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879" y="7135167"/>
              <a:ext cx="163861" cy="15345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33384" y="7164180"/>
              <a:ext cx="896619" cy="153670"/>
            </a:xfrm>
            <a:custGeom>
              <a:avLst/>
              <a:gdLst/>
              <a:ahLst/>
              <a:cxnLst/>
              <a:rect l="l" t="t" r="r" b="b"/>
              <a:pathLst>
                <a:path w="896620" h="153670">
                  <a:moveTo>
                    <a:pt x="52033" y="1997"/>
                  </a:moveTo>
                  <a:lnTo>
                    <a:pt x="0" y="1997"/>
                  </a:lnTo>
                  <a:lnTo>
                    <a:pt x="0" y="119166"/>
                  </a:lnTo>
                  <a:lnTo>
                    <a:pt x="15520" y="119166"/>
                  </a:lnTo>
                  <a:lnTo>
                    <a:pt x="15520" y="71531"/>
                  </a:lnTo>
                  <a:lnTo>
                    <a:pt x="45604" y="71531"/>
                  </a:lnTo>
                  <a:lnTo>
                    <a:pt x="82661" y="57704"/>
                  </a:lnTo>
                  <a:lnTo>
                    <a:pt x="15520" y="57704"/>
                  </a:lnTo>
                  <a:lnTo>
                    <a:pt x="15520" y="15825"/>
                  </a:lnTo>
                  <a:lnTo>
                    <a:pt x="83976" y="15825"/>
                  </a:lnTo>
                  <a:lnTo>
                    <a:pt x="83597" y="15052"/>
                  </a:lnTo>
                  <a:lnTo>
                    <a:pt x="80463" y="11282"/>
                  </a:lnTo>
                  <a:lnTo>
                    <a:pt x="72675" y="5901"/>
                  </a:lnTo>
                  <a:lnTo>
                    <a:pt x="67848" y="4076"/>
                  </a:lnTo>
                  <a:lnTo>
                    <a:pt x="62087" y="3116"/>
                  </a:lnTo>
                  <a:lnTo>
                    <a:pt x="57980" y="2371"/>
                  </a:lnTo>
                  <a:lnTo>
                    <a:pt x="52033" y="1997"/>
                  </a:lnTo>
                  <a:close/>
                </a:path>
                <a:path w="896620" h="153670">
                  <a:moveTo>
                    <a:pt x="83976" y="15825"/>
                  </a:moveTo>
                  <a:lnTo>
                    <a:pt x="52566" y="15825"/>
                  </a:lnTo>
                  <a:lnTo>
                    <a:pt x="57393" y="16170"/>
                  </a:lnTo>
                  <a:lnTo>
                    <a:pt x="60007" y="16864"/>
                  </a:lnTo>
                  <a:lnTo>
                    <a:pt x="64061" y="17983"/>
                  </a:lnTo>
                  <a:lnTo>
                    <a:pt x="67329" y="20286"/>
                  </a:lnTo>
                  <a:lnTo>
                    <a:pt x="72288" y="27268"/>
                  </a:lnTo>
                  <a:lnTo>
                    <a:pt x="73529" y="31462"/>
                  </a:lnTo>
                  <a:lnTo>
                    <a:pt x="73529" y="43133"/>
                  </a:lnTo>
                  <a:lnTo>
                    <a:pt x="71420" y="48380"/>
                  </a:lnTo>
                  <a:lnTo>
                    <a:pt x="62994" y="55840"/>
                  </a:lnTo>
                  <a:lnTo>
                    <a:pt x="55872" y="57704"/>
                  </a:lnTo>
                  <a:lnTo>
                    <a:pt x="82661" y="57704"/>
                  </a:lnTo>
                  <a:lnTo>
                    <a:pt x="84175" y="55719"/>
                  </a:lnTo>
                  <a:lnTo>
                    <a:pt x="87150" y="49683"/>
                  </a:lnTo>
                  <a:lnTo>
                    <a:pt x="88936" y="43071"/>
                  </a:lnTo>
                  <a:lnTo>
                    <a:pt x="89531" y="35886"/>
                  </a:lnTo>
                  <a:lnTo>
                    <a:pt x="89531" y="30077"/>
                  </a:lnTo>
                  <a:lnTo>
                    <a:pt x="88345" y="24749"/>
                  </a:lnTo>
                  <a:lnTo>
                    <a:pt x="83976" y="15825"/>
                  </a:lnTo>
                  <a:close/>
                </a:path>
                <a:path w="896620" h="153670">
                  <a:moveTo>
                    <a:pt x="124895" y="1997"/>
                  </a:moveTo>
                  <a:lnTo>
                    <a:pt x="110495" y="1997"/>
                  </a:lnTo>
                  <a:lnTo>
                    <a:pt x="110495" y="119166"/>
                  </a:lnTo>
                  <a:lnTo>
                    <a:pt x="124895" y="119166"/>
                  </a:lnTo>
                  <a:lnTo>
                    <a:pt x="124895" y="1997"/>
                  </a:lnTo>
                  <a:close/>
                </a:path>
                <a:path w="896620" h="153670">
                  <a:moveTo>
                    <a:pt x="207432" y="44277"/>
                  </a:moveTo>
                  <a:lnTo>
                    <a:pt x="182637" y="44277"/>
                  </a:lnTo>
                  <a:lnTo>
                    <a:pt x="188104" y="45902"/>
                  </a:lnTo>
                  <a:lnTo>
                    <a:pt x="194505" y="51550"/>
                  </a:lnTo>
                  <a:lnTo>
                    <a:pt x="195865" y="55680"/>
                  </a:lnTo>
                  <a:lnTo>
                    <a:pt x="195785" y="65298"/>
                  </a:lnTo>
                  <a:lnTo>
                    <a:pt x="191089" y="66686"/>
                  </a:lnTo>
                  <a:lnTo>
                    <a:pt x="185243" y="67975"/>
                  </a:lnTo>
                  <a:lnTo>
                    <a:pt x="178248" y="69164"/>
                  </a:lnTo>
                  <a:lnTo>
                    <a:pt x="170102" y="70252"/>
                  </a:lnTo>
                  <a:lnTo>
                    <a:pt x="164395" y="70946"/>
                  </a:lnTo>
                  <a:lnTo>
                    <a:pt x="160127" y="71664"/>
                  </a:lnTo>
                  <a:lnTo>
                    <a:pt x="136658" y="92631"/>
                  </a:lnTo>
                  <a:lnTo>
                    <a:pt x="136658" y="103874"/>
                  </a:lnTo>
                  <a:lnTo>
                    <a:pt x="139164" y="109694"/>
                  </a:lnTo>
                  <a:lnTo>
                    <a:pt x="149191" y="118807"/>
                  </a:lnTo>
                  <a:lnTo>
                    <a:pt x="156367" y="121084"/>
                  </a:lnTo>
                  <a:lnTo>
                    <a:pt x="171354" y="121084"/>
                  </a:lnTo>
                  <a:lnTo>
                    <a:pt x="176648" y="120152"/>
                  </a:lnTo>
                  <a:lnTo>
                    <a:pt x="186517" y="116422"/>
                  </a:lnTo>
                  <a:lnTo>
                    <a:pt x="191650" y="113225"/>
                  </a:lnTo>
                  <a:lnTo>
                    <a:pt x="195666" y="109815"/>
                  </a:lnTo>
                  <a:lnTo>
                    <a:pt x="163540" y="109815"/>
                  </a:lnTo>
                  <a:lnTo>
                    <a:pt x="159288" y="108536"/>
                  </a:lnTo>
                  <a:lnTo>
                    <a:pt x="153473" y="103421"/>
                  </a:lnTo>
                  <a:lnTo>
                    <a:pt x="152117" y="100437"/>
                  </a:lnTo>
                  <a:lnTo>
                    <a:pt x="152020" y="93883"/>
                  </a:lnTo>
                  <a:lnTo>
                    <a:pt x="152685" y="91606"/>
                  </a:lnTo>
                  <a:lnTo>
                    <a:pt x="182717" y="80510"/>
                  </a:lnTo>
                  <a:lnTo>
                    <a:pt x="190558" y="78698"/>
                  </a:lnTo>
                  <a:lnTo>
                    <a:pt x="195785" y="76567"/>
                  </a:lnTo>
                  <a:lnTo>
                    <a:pt x="210347" y="76567"/>
                  </a:lnTo>
                  <a:lnTo>
                    <a:pt x="210347" y="58025"/>
                  </a:lnTo>
                  <a:lnTo>
                    <a:pt x="210107" y="53602"/>
                  </a:lnTo>
                  <a:lnTo>
                    <a:pt x="209627" y="51151"/>
                  </a:lnTo>
                  <a:lnTo>
                    <a:pt x="208772" y="47208"/>
                  </a:lnTo>
                  <a:lnTo>
                    <a:pt x="207432" y="44277"/>
                  </a:lnTo>
                  <a:close/>
                </a:path>
                <a:path w="896620" h="153670">
                  <a:moveTo>
                    <a:pt x="211218" y="108696"/>
                  </a:moveTo>
                  <a:lnTo>
                    <a:pt x="196984" y="108696"/>
                  </a:lnTo>
                  <a:lnTo>
                    <a:pt x="197412" y="112692"/>
                  </a:lnTo>
                  <a:lnTo>
                    <a:pt x="198372" y="116182"/>
                  </a:lnTo>
                  <a:lnTo>
                    <a:pt x="199864" y="119166"/>
                  </a:lnTo>
                  <a:lnTo>
                    <a:pt x="214908" y="119166"/>
                  </a:lnTo>
                  <a:lnTo>
                    <a:pt x="213094" y="115915"/>
                  </a:lnTo>
                  <a:lnTo>
                    <a:pt x="211880" y="112519"/>
                  </a:lnTo>
                  <a:lnTo>
                    <a:pt x="211218" y="108696"/>
                  </a:lnTo>
                  <a:close/>
                </a:path>
                <a:path w="896620" h="153670">
                  <a:moveTo>
                    <a:pt x="210347" y="76567"/>
                  </a:moveTo>
                  <a:lnTo>
                    <a:pt x="195785" y="76567"/>
                  </a:lnTo>
                  <a:lnTo>
                    <a:pt x="195680" y="88835"/>
                  </a:lnTo>
                  <a:lnTo>
                    <a:pt x="195012" y="92977"/>
                  </a:lnTo>
                  <a:lnTo>
                    <a:pt x="191438" y="100437"/>
                  </a:lnTo>
                  <a:lnTo>
                    <a:pt x="188264" y="103755"/>
                  </a:lnTo>
                  <a:lnTo>
                    <a:pt x="179622" y="108602"/>
                  </a:lnTo>
                  <a:lnTo>
                    <a:pt x="174688" y="109815"/>
                  </a:lnTo>
                  <a:lnTo>
                    <a:pt x="195666" y="109815"/>
                  </a:lnTo>
                  <a:lnTo>
                    <a:pt x="196984" y="108696"/>
                  </a:lnTo>
                  <a:lnTo>
                    <a:pt x="211218" y="108696"/>
                  </a:lnTo>
                  <a:lnTo>
                    <a:pt x="210653" y="105432"/>
                  </a:lnTo>
                  <a:lnTo>
                    <a:pt x="210465" y="100224"/>
                  </a:lnTo>
                  <a:lnTo>
                    <a:pt x="210347" y="76567"/>
                  </a:lnTo>
                  <a:close/>
                </a:path>
                <a:path w="896620" h="153670">
                  <a:moveTo>
                    <a:pt x="184717" y="32369"/>
                  </a:moveTo>
                  <a:lnTo>
                    <a:pt x="170155" y="32369"/>
                  </a:lnTo>
                  <a:lnTo>
                    <a:pt x="163727" y="33367"/>
                  </a:lnTo>
                  <a:lnTo>
                    <a:pt x="139137" y="58503"/>
                  </a:lnTo>
                  <a:lnTo>
                    <a:pt x="153219" y="60422"/>
                  </a:lnTo>
                  <a:lnTo>
                    <a:pt x="154766" y="54401"/>
                  </a:lnTo>
                  <a:lnTo>
                    <a:pt x="157153" y="50205"/>
                  </a:lnTo>
                  <a:lnTo>
                    <a:pt x="163607" y="45463"/>
                  </a:lnTo>
                  <a:lnTo>
                    <a:pt x="168607" y="44277"/>
                  </a:lnTo>
                  <a:lnTo>
                    <a:pt x="207432" y="44277"/>
                  </a:lnTo>
                  <a:lnTo>
                    <a:pt x="207280" y="43944"/>
                  </a:lnTo>
                  <a:lnTo>
                    <a:pt x="203013" y="38776"/>
                  </a:lnTo>
                  <a:lnTo>
                    <a:pt x="199679" y="36631"/>
                  </a:lnTo>
                  <a:lnTo>
                    <a:pt x="190611" y="33221"/>
                  </a:lnTo>
                  <a:lnTo>
                    <a:pt x="184717" y="32369"/>
                  </a:lnTo>
                  <a:close/>
                </a:path>
                <a:path w="896620" h="153670">
                  <a:moveTo>
                    <a:pt x="231470" y="138348"/>
                  </a:moveTo>
                  <a:lnTo>
                    <a:pt x="233069" y="151855"/>
                  </a:lnTo>
                  <a:lnTo>
                    <a:pt x="236484" y="153027"/>
                  </a:lnTo>
                  <a:lnTo>
                    <a:pt x="239576" y="153614"/>
                  </a:lnTo>
                  <a:lnTo>
                    <a:pt x="246938" y="153614"/>
                  </a:lnTo>
                  <a:lnTo>
                    <a:pt x="250885" y="152507"/>
                  </a:lnTo>
                  <a:lnTo>
                    <a:pt x="257500" y="148085"/>
                  </a:lnTo>
                  <a:lnTo>
                    <a:pt x="260433" y="144608"/>
                  </a:lnTo>
                  <a:lnTo>
                    <a:pt x="263136" y="139627"/>
                  </a:lnTo>
                  <a:lnTo>
                    <a:pt x="237364" y="139627"/>
                  </a:lnTo>
                  <a:lnTo>
                    <a:pt x="234617" y="139200"/>
                  </a:lnTo>
                  <a:lnTo>
                    <a:pt x="231470" y="138348"/>
                  </a:lnTo>
                  <a:close/>
                </a:path>
                <a:path w="896620" h="153670">
                  <a:moveTo>
                    <a:pt x="241071" y="34287"/>
                  </a:moveTo>
                  <a:lnTo>
                    <a:pt x="225549" y="34287"/>
                  </a:lnTo>
                  <a:lnTo>
                    <a:pt x="257793" y="119326"/>
                  </a:lnTo>
                  <a:lnTo>
                    <a:pt x="256780" y="122043"/>
                  </a:lnTo>
                  <a:lnTo>
                    <a:pt x="242911" y="139627"/>
                  </a:lnTo>
                  <a:lnTo>
                    <a:pt x="263136" y="139627"/>
                  </a:lnTo>
                  <a:lnTo>
                    <a:pt x="264915" y="136349"/>
                  </a:lnTo>
                  <a:lnTo>
                    <a:pt x="267608" y="129929"/>
                  </a:lnTo>
                  <a:lnTo>
                    <a:pt x="277630" y="103102"/>
                  </a:lnTo>
                  <a:lnTo>
                    <a:pt x="264915" y="103102"/>
                  </a:lnTo>
                  <a:lnTo>
                    <a:pt x="263100" y="96227"/>
                  </a:lnTo>
                  <a:lnTo>
                    <a:pt x="261047" y="89674"/>
                  </a:lnTo>
                  <a:lnTo>
                    <a:pt x="258753" y="83440"/>
                  </a:lnTo>
                  <a:lnTo>
                    <a:pt x="241071" y="34287"/>
                  </a:lnTo>
                  <a:close/>
                </a:path>
                <a:path w="896620" h="153670">
                  <a:moveTo>
                    <a:pt x="340285" y="32369"/>
                  </a:moveTo>
                  <a:lnTo>
                    <a:pt x="306810" y="50711"/>
                  </a:lnTo>
                  <a:lnTo>
                    <a:pt x="300660" y="76567"/>
                  </a:lnTo>
                  <a:lnTo>
                    <a:pt x="300687" y="78698"/>
                  </a:lnTo>
                  <a:lnTo>
                    <a:pt x="317463" y="114632"/>
                  </a:lnTo>
                  <a:lnTo>
                    <a:pt x="341083" y="121084"/>
                  </a:lnTo>
                  <a:lnTo>
                    <a:pt x="350951" y="121084"/>
                  </a:lnTo>
                  <a:lnTo>
                    <a:pt x="359060" y="118686"/>
                  </a:lnTo>
                  <a:lnTo>
                    <a:pt x="371543" y="109255"/>
                  </a:lnTo>
                  <a:lnTo>
                    <a:pt x="334069" y="109255"/>
                  </a:lnTo>
                  <a:lnTo>
                    <a:pt x="328150" y="106777"/>
                  </a:lnTo>
                  <a:lnTo>
                    <a:pt x="318655" y="96867"/>
                  </a:lnTo>
                  <a:lnTo>
                    <a:pt x="316133" y="90048"/>
                  </a:lnTo>
                  <a:lnTo>
                    <a:pt x="316012" y="89674"/>
                  </a:lnTo>
                  <a:lnTo>
                    <a:pt x="315481" y="80403"/>
                  </a:lnTo>
                  <a:lnTo>
                    <a:pt x="378849" y="80403"/>
                  </a:lnTo>
                  <a:lnTo>
                    <a:pt x="378928" y="76567"/>
                  </a:lnTo>
                  <a:lnTo>
                    <a:pt x="378384" y="68574"/>
                  </a:lnTo>
                  <a:lnTo>
                    <a:pt x="316280" y="68574"/>
                  </a:lnTo>
                  <a:lnTo>
                    <a:pt x="316762" y="61168"/>
                  </a:lnTo>
                  <a:lnTo>
                    <a:pt x="319255" y="55253"/>
                  </a:lnTo>
                  <a:lnTo>
                    <a:pt x="328269" y="46409"/>
                  </a:lnTo>
                  <a:lnTo>
                    <a:pt x="333829" y="44198"/>
                  </a:lnTo>
                  <a:lnTo>
                    <a:pt x="368306" y="44198"/>
                  </a:lnTo>
                  <a:lnTo>
                    <a:pt x="368128" y="43958"/>
                  </a:lnTo>
                  <a:lnTo>
                    <a:pt x="362337" y="38888"/>
                  </a:lnTo>
                  <a:lnTo>
                    <a:pt x="355766" y="35266"/>
                  </a:lnTo>
                  <a:lnTo>
                    <a:pt x="348415" y="33093"/>
                  </a:lnTo>
                  <a:lnTo>
                    <a:pt x="340285" y="32369"/>
                  </a:lnTo>
                  <a:close/>
                </a:path>
                <a:path w="896620" h="153670">
                  <a:moveTo>
                    <a:pt x="363567" y="91832"/>
                  </a:moveTo>
                  <a:lnTo>
                    <a:pt x="361381" y="97906"/>
                  </a:lnTo>
                  <a:lnTo>
                    <a:pt x="358420" y="102328"/>
                  </a:lnTo>
                  <a:lnTo>
                    <a:pt x="350951" y="107871"/>
                  </a:lnTo>
                  <a:lnTo>
                    <a:pt x="346445" y="109255"/>
                  </a:lnTo>
                  <a:lnTo>
                    <a:pt x="371543" y="109255"/>
                  </a:lnTo>
                  <a:lnTo>
                    <a:pt x="371755" y="109095"/>
                  </a:lnTo>
                  <a:lnTo>
                    <a:pt x="376110" y="102328"/>
                  </a:lnTo>
                  <a:lnTo>
                    <a:pt x="378449" y="93671"/>
                  </a:lnTo>
                  <a:lnTo>
                    <a:pt x="363567" y="91832"/>
                  </a:lnTo>
                  <a:close/>
                </a:path>
                <a:path w="896620" h="153670">
                  <a:moveTo>
                    <a:pt x="303400" y="34287"/>
                  </a:moveTo>
                  <a:lnTo>
                    <a:pt x="288997" y="34287"/>
                  </a:lnTo>
                  <a:lnTo>
                    <a:pt x="268541" y="90048"/>
                  </a:lnTo>
                  <a:lnTo>
                    <a:pt x="266569" y="96494"/>
                  </a:lnTo>
                  <a:lnTo>
                    <a:pt x="264915" y="103102"/>
                  </a:lnTo>
                  <a:lnTo>
                    <a:pt x="277630" y="103102"/>
                  </a:lnTo>
                  <a:lnTo>
                    <a:pt x="303400" y="34287"/>
                  </a:lnTo>
                  <a:close/>
                </a:path>
                <a:path w="896620" h="153670">
                  <a:moveTo>
                    <a:pt x="368306" y="44198"/>
                  </a:moveTo>
                  <a:lnTo>
                    <a:pt x="347752" y="44198"/>
                  </a:lnTo>
                  <a:lnTo>
                    <a:pt x="353698" y="46968"/>
                  </a:lnTo>
                  <a:lnTo>
                    <a:pt x="358286" y="52509"/>
                  </a:lnTo>
                  <a:lnTo>
                    <a:pt x="361273" y="56079"/>
                  </a:lnTo>
                  <a:lnTo>
                    <a:pt x="363086" y="61434"/>
                  </a:lnTo>
                  <a:lnTo>
                    <a:pt x="363727" y="68574"/>
                  </a:lnTo>
                  <a:lnTo>
                    <a:pt x="378384" y="68574"/>
                  </a:lnTo>
                  <a:lnTo>
                    <a:pt x="378253" y="66646"/>
                  </a:lnTo>
                  <a:lnTo>
                    <a:pt x="376228" y="57904"/>
                  </a:lnTo>
                  <a:lnTo>
                    <a:pt x="372853" y="50342"/>
                  </a:lnTo>
                  <a:lnTo>
                    <a:pt x="368306" y="44198"/>
                  </a:lnTo>
                  <a:close/>
                </a:path>
                <a:path w="896620" h="153670">
                  <a:moveTo>
                    <a:pt x="410375" y="34287"/>
                  </a:moveTo>
                  <a:lnTo>
                    <a:pt x="397413" y="34287"/>
                  </a:lnTo>
                  <a:lnTo>
                    <a:pt x="397413" y="119166"/>
                  </a:lnTo>
                  <a:lnTo>
                    <a:pt x="411814" y="119166"/>
                  </a:lnTo>
                  <a:lnTo>
                    <a:pt x="411814" y="68654"/>
                  </a:lnTo>
                  <a:lnTo>
                    <a:pt x="412614" y="63060"/>
                  </a:lnTo>
                  <a:lnTo>
                    <a:pt x="415281" y="54588"/>
                  </a:lnTo>
                  <a:lnTo>
                    <a:pt x="417068" y="51964"/>
                  </a:lnTo>
                  <a:lnTo>
                    <a:pt x="422081" y="48181"/>
                  </a:lnTo>
                  <a:lnTo>
                    <a:pt x="424908" y="47235"/>
                  </a:lnTo>
                  <a:lnTo>
                    <a:pt x="439776" y="47235"/>
                  </a:lnTo>
                  <a:lnTo>
                    <a:pt x="410375" y="47155"/>
                  </a:lnTo>
                  <a:lnTo>
                    <a:pt x="410375" y="34287"/>
                  </a:lnTo>
                  <a:close/>
                </a:path>
                <a:path w="896620" h="153670">
                  <a:moveTo>
                    <a:pt x="455499" y="1997"/>
                  </a:moveTo>
                  <a:lnTo>
                    <a:pt x="438698" y="1997"/>
                  </a:lnTo>
                  <a:lnTo>
                    <a:pt x="484143" y="119166"/>
                  </a:lnTo>
                  <a:lnTo>
                    <a:pt x="500066" y="119166"/>
                  </a:lnTo>
                  <a:lnTo>
                    <a:pt x="505109" y="106299"/>
                  </a:lnTo>
                  <a:lnTo>
                    <a:pt x="492145" y="106299"/>
                  </a:lnTo>
                  <a:lnTo>
                    <a:pt x="490490" y="100331"/>
                  </a:lnTo>
                  <a:lnTo>
                    <a:pt x="488438" y="93938"/>
                  </a:lnTo>
                  <a:lnTo>
                    <a:pt x="455499" y="1997"/>
                  </a:lnTo>
                  <a:close/>
                </a:path>
                <a:path w="896620" h="153670">
                  <a:moveTo>
                    <a:pt x="545992" y="1997"/>
                  </a:moveTo>
                  <a:lnTo>
                    <a:pt x="530150" y="1997"/>
                  </a:lnTo>
                  <a:lnTo>
                    <a:pt x="498464" y="87116"/>
                  </a:lnTo>
                  <a:lnTo>
                    <a:pt x="496065" y="93511"/>
                  </a:lnTo>
                  <a:lnTo>
                    <a:pt x="493958" y="99904"/>
                  </a:lnTo>
                  <a:lnTo>
                    <a:pt x="492145" y="106299"/>
                  </a:lnTo>
                  <a:lnTo>
                    <a:pt x="505109" y="106299"/>
                  </a:lnTo>
                  <a:lnTo>
                    <a:pt x="545992" y="1997"/>
                  </a:lnTo>
                  <a:close/>
                </a:path>
                <a:path w="896620" h="153670">
                  <a:moveTo>
                    <a:pt x="439776" y="47235"/>
                  </a:moveTo>
                  <a:lnTo>
                    <a:pt x="431576" y="47235"/>
                  </a:lnTo>
                  <a:lnTo>
                    <a:pt x="435096" y="48273"/>
                  </a:lnTo>
                  <a:lnTo>
                    <a:pt x="438617" y="50351"/>
                  </a:lnTo>
                  <a:lnTo>
                    <a:pt x="439776" y="47235"/>
                  </a:lnTo>
                  <a:close/>
                </a:path>
                <a:path w="896620" h="153670">
                  <a:moveTo>
                    <a:pt x="433630" y="32369"/>
                  </a:moveTo>
                  <a:lnTo>
                    <a:pt x="425415" y="32369"/>
                  </a:lnTo>
                  <a:lnTo>
                    <a:pt x="422334" y="33328"/>
                  </a:lnTo>
                  <a:lnTo>
                    <a:pt x="416735" y="37164"/>
                  </a:lnTo>
                  <a:lnTo>
                    <a:pt x="413680" y="41134"/>
                  </a:lnTo>
                  <a:lnTo>
                    <a:pt x="410375" y="47155"/>
                  </a:lnTo>
                  <a:lnTo>
                    <a:pt x="439805" y="47155"/>
                  </a:lnTo>
                  <a:lnTo>
                    <a:pt x="443579" y="37005"/>
                  </a:lnTo>
                  <a:lnTo>
                    <a:pt x="438564" y="33914"/>
                  </a:lnTo>
                  <a:lnTo>
                    <a:pt x="433630" y="32369"/>
                  </a:lnTo>
                  <a:close/>
                </a:path>
                <a:path w="896620" h="153670">
                  <a:moveTo>
                    <a:pt x="575915" y="1997"/>
                  </a:moveTo>
                  <a:lnTo>
                    <a:pt x="561512" y="1997"/>
                  </a:lnTo>
                  <a:lnTo>
                    <a:pt x="561512" y="18542"/>
                  </a:lnTo>
                  <a:lnTo>
                    <a:pt x="575915" y="18542"/>
                  </a:lnTo>
                  <a:lnTo>
                    <a:pt x="575915" y="1997"/>
                  </a:lnTo>
                  <a:close/>
                </a:path>
                <a:path w="896620" h="153670">
                  <a:moveTo>
                    <a:pt x="575915" y="34287"/>
                  </a:moveTo>
                  <a:lnTo>
                    <a:pt x="561512" y="34287"/>
                  </a:lnTo>
                  <a:lnTo>
                    <a:pt x="561512" y="119166"/>
                  </a:lnTo>
                  <a:lnTo>
                    <a:pt x="575915" y="119166"/>
                  </a:lnTo>
                  <a:lnTo>
                    <a:pt x="575915" y="34287"/>
                  </a:lnTo>
                  <a:close/>
                </a:path>
                <a:path w="896620" h="153670">
                  <a:moveTo>
                    <a:pt x="637283" y="32369"/>
                  </a:moveTo>
                  <a:lnTo>
                    <a:pt x="603810" y="50711"/>
                  </a:lnTo>
                  <a:lnTo>
                    <a:pt x="597659" y="76567"/>
                  </a:lnTo>
                  <a:lnTo>
                    <a:pt x="597687" y="78698"/>
                  </a:lnTo>
                  <a:lnTo>
                    <a:pt x="614463" y="114632"/>
                  </a:lnTo>
                  <a:lnTo>
                    <a:pt x="638084" y="121084"/>
                  </a:lnTo>
                  <a:lnTo>
                    <a:pt x="647951" y="121084"/>
                  </a:lnTo>
                  <a:lnTo>
                    <a:pt x="656059" y="118686"/>
                  </a:lnTo>
                  <a:lnTo>
                    <a:pt x="668543" y="109255"/>
                  </a:lnTo>
                  <a:lnTo>
                    <a:pt x="631069" y="109255"/>
                  </a:lnTo>
                  <a:lnTo>
                    <a:pt x="625148" y="106777"/>
                  </a:lnTo>
                  <a:lnTo>
                    <a:pt x="615655" y="96867"/>
                  </a:lnTo>
                  <a:lnTo>
                    <a:pt x="613013" y="89728"/>
                  </a:lnTo>
                  <a:lnTo>
                    <a:pt x="612480" y="80403"/>
                  </a:lnTo>
                  <a:lnTo>
                    <a:pt x="675849" y="80403"/>
                  </a:lnTo>
                  <a:lnTo>
                    <a:pt x="675928" y="76567"/>
                  </a:lnTo>
                  <a:lnTo>
                    <a:pt x="675384" y="68574"/>
                  </a:lnTo>
                  <a:lnTo>
                    <a:pt x="613280" y="68574"/>
                  </a:lnTo>
                  <a:lnTo>
                    <a:pt x="613760" y="61168"/>
                  </a:lnTo>
                  <a:lnTo>
                    <a:pt x="616254" y="55253"/>
                  </a:lnTo>
                  <a:lnTo>
                    <a:pt x="625269" y="46409"/>
                  </a:lnTo>
                  <a:lnTo>
                    <a:pt x="630829" y="44198"/>
                  </a:lnTo>
                  <a:lnTo>
                    <a:pt x="665305" y="44198"/>
                  </a:lnTo>
                  <a:lnTo>
                    <a:pt x="665128" y="43958"/>
                  </a:lnTo>
                  <a:lnTo>
                    <a:pt x="659336" y="38888"/>
                  </a:lnTo>
                  <a:lnTo>
                    <a:pt x="652765" y="35266"/>
                  </a:lnTo>
                  <a:lnTo>
                    <a:pt x="645414" y="33093"/>
                  </a:lnTo>
                  <a:lnTo>
                    <a:pt x="637283" y="32369"/>
                  </a:lnTo>
                  <a:close/>
                </a:path>
                <a:path w="896620" h="153670">
                  <a:moveTo>
                    <a:pt x="660566" y="91832"/>
                  </a:moveTo>
                  <a:lnTo>
                    <a:pt x="658380" y="97906"/>
                  </a:lnTo>
                  <a:lnTo>
                    <a:pt x="655420" y="102328"/>
                  </a:lnTo>
                  <a:lnTo>
                    <a:pt x="647951" y="107871"/>
                  </a:lnTo>
                  <a:lnTo>
                    <a:pt x="643444" y="109255"/>
                  </a:lnTo>
                  <a:lnTo>
                    <a:pt x="668543" y="109255"/>
                  </a:lnTo>
                  <a:lnTo>
                    <a:pt x="668755" y="109095"/>
                  </a:lnTo>
                  <a:lnTo>
                    <a:pt x="673109" y="102328"/>
                  </a:lnTo>
                  <a:lnTo>
                    <a:pt x="675449" y="93671"/>
                  </a:lnTo>
                  <a:lnTo>
                    <a:pt x="660566" y="91832"/>
                  </a:lnTo>
                  <a:close/>
                </a:path>
                <a:path w="896620" h="153670">
                  <a:moveTo>
                    <a:pt x="665305" y="44198"/>
                  </a:moveTo>
                  <a:lnTo>
                    <a:pt x="644752" y="44198"/>
                  </a:lnTo>
                  <a:lnTo>
                    <a:pt x="650698" y="46968"/>
                  </a:lnTo>
                  <a:lnTo>
                    <a:pt x="655285" y="52509"/>
                  </a:lnTo>
                  <a:lnTo>
                    <a:pt x="658272" y="56079"/>
                  </a:lnTo>
                  <a:lnTo>
                    <a:pt x="660086" y="61434"/>
                  </a:lnTo>
                  <a:lnTo>
                    <a:pt x="660727" y="68574"/>
                  </a:lnTo>
                  <a:lnTo>
                    <a:pt x="675384" y="68574"/>
                  </a:lnTo>
                  <a:lnTo>
                    <a:pt x="675253" y="66646"/>
                  </a:lnTo>
                  <a:lnTo>
                    <a:pt x="673228" y="57904"/>
                  </a:lnTo>
                  <a:lnTo>
                    <a:pt x="669853" y="50342"/>
                  </a:lnTo>
                  <a:lnTo>
                    <a:pt x="665305" y="44198"/>
                  </a:lnTo>
                  <a:close/>
                </a:path>
                <a:path w="896620" h="153670">
                  <a:moveTo>
                    <a:pt x="699132" y="34287"/>
                  </a:moveTo>
                  <a:lnTo>
                    <a:pt x="684250" y="34287"/>
                  </a:lnTo>
                  <a:lnTo>
                    <a:pt x="710252" y="119166"/>
                  </a:lnTo>
                  <a:lnTo>
                    <a:pt x="725295" y="119166"/>
                  </a:lnTo>
                  <a:lnTo>
                    <a:pt x="729948" y="101503"/>
                  </a:lnTo>
                  <a:lnTo>
                    <a:pt x="717694" y="101503"/>
                  </a:lnTo>
                  <a:lnTo>
                    <a:pt x="699132" y="34287"/>
                  </a:lnTo>
                  <a:close/>
                </a:path>
                <a:path w="896620" h="153670">
                  <a:moveTo>
                    <a:pt x="755478" y="53868"/>
                  </a:moveTo>
                  <a:lnTo>
                    <a:pt x="742497" y="53868"/>
                  </a:lnTo>
                  <a:lnTo>
                    <a:pt x="745778" y="68334"/>
                  </a:lnTo>
                  <a:lnTo>
                    <a:pt x="759301" y="119166"/>
                  </a:lnTo>
                  <a:lnTo>
                    <a:pt x="774263" y="119166"/>
                  </a:lnTo>
                  <a:lnTo>
                    <a:pt x="780341" y="99744"/>
                  </a:lnTo>
                  <a:lnTo>
                    <a:pt x="767380" y="99744"/>
                  </a:lnTo>
                  <a:lnTo>
                    <a:pt x="763099" y="83360"/>
                  </a:lnTo>
                  <a:lnTo>
                    <a:pt x="755478" y="53868"/>
                  </a:lnTo>
                  <a:close/>
                </a:path>
                <a:path w="896620" h="153670">
                  <a:moveTo>
                    <a:pt x="750418" y="34287"/>
                  </a:moveTo>
                  <a:lnTo>
                    <a:pt x="735617" y="34287"/>
                  </a:lnTo>
                  <a:lnTo>
                    <a:pt x="722095" y="84000"/>
                  </a:lnTo>
                  <a:lnTo>
                    <a:pt x="719374" y="94763"/>
                  </a:lnTo>
                  <a:lnTo>
                    <a:pt x="717694" y="101503"/>
                  </a:lnTo>
                  <a:lnTo>
                    <a:pt x="729948" y="101503"/>
                  </a:lnTo>
                  <a:lnTo>
                    <a:pt x="742497" y="53868"/>
                  </a:lnTo>
                  <a:lnTo>
                    <a:pt x="755478" y="53868"/>
                  </a:lnTo>
                  <a:lnTo>
                    <a:pt x="750418" y="34287"/>
                  </a:lnTo>
                  <a:close/>
                </a:path>
                <a:path w="896620" h="153670">
                  <a:moveTo>
                    <a:pt x="800826" y="34287"/>
                  </a:moveTo>
                  <a:lnTo>
                    <a:pt x="786823" y="34287"/>
                  </a:lnTo>
                  <a:lnTo>
                    <a:pt x="772215" y="83520"/>
                  </a:lnTo>
                  <a:lnTo>
                    <a:pt x="767380" y="99744"/>
                  </a:lnTo>
                  <a:lnTo>
                    <a:pt x="780341" y="99744"/>
                  </a:lnTo>
                  <a:lnTo>
                    <a:pt x="800826" y="34287"/>
                  </a:lnTo>
                  <a:close/>
                </a:path>
                <a:path w="896620" h="153670">
                  <a:moveTo>
                    <a:pt x="845071" y="0"/>
                  </a:moveTo>
                  <a:lnTo>
                    <a:pt x="834750" y="0"/>
                  </a:lnTo>
                  <a:lnTo>
                    <a:pt x="827719" y="10040"/>
                  </a:lnTo>
                  <a:lnTo>
                    <a:pt x="809812" y="49093"/>
                  </a:lnTo>
                  <a:lnTo>
                    <a:pt x="806350" y="76807"/>
                  </a:lnTo>
                  <a:lnTo>
                    <a:pt x="806862" y="87426"/>
                  </a:lnTo>
                  <a:lnTo>
                    <a:pt x="818938" y="128197"/>
                  </a:lnTo>
                  <a:lnTo>
                    <a:pt x="834750" y="153614"/>
                  </a:lnTo>
                  <a:lnTo>
                    <a:pt x="845071" y="153614"/>
                  </a:lnTo>
                  <a:lnTo>
                    <a:pt x="834604" y="134426"/>
                  </a:lnTo>
                  <a:lnTo>
                    <a:pt x="827128" y="115230"/>
                  </a:lnTo>
                  <a:lnTo>
                    <a:pt x="822642" y="96023"/>
                  </a:lnTo>
                  <a:lnTo>
                    <a:pt x="821149" y="76727"/>
                  </a:lnTo>
                  <a:lnTo>
                    <a:pt x="821362" y="69263"/>
                  </a:lnTo>
                  <a:lnTo>
                    <a:pt x="829015" y="31090"/>
                  </a:lnTo>
                  <a:lnTo>
                    <a:pt x="840641" y="7717"/>
                  </a:lnTo>
                  <a:lnTo>
                    <a:pt x="845071" y="0"/>
                  </a:lnTo>
                  <a:close/>
                </a:path>
                <a:path w="896620" h="153670">
                  <a:moveTo>
                    <a:pt x="867874" y="0"/>
                  </a:moveTo>
                  <a:lnTo>
                    <a:pt x="857553" y="0"/>
                  </a:lnTo>
                  <a:lnTo>
                    <a:pt x="862019" y="7792"/>
                  </a:lnTo>
                  <a:lnTo>
                    <a:pt x="865654" y="14386"/>
                  </a:lnTo>
                  <a:lnTo>
                    <a:pt x="879541" y="54403"/>
                  </a:lnTo>
                  <a:lnTo>
                    <a:pt x="881476" y="76807"/>
                  </a:lnTo>
                  <a:lnTo>
                    <a:pt x="879981" y="96023"/>
                  </a:lnTo>
                  <a:lnTo>
                    <a:pt x="875495" y="115230"/>
                  </a:lnTo>
                  <a:lnTo>
                    <a:pt x="868019" y="134426"/>
                  </a:lnTo>
                  <a:lnTo>
                    <a:pt x="857553" y="153614"/>
                  </a:lnTo>
                  <a:lnTo>
                    <a:pt x="867874" y="153614"/>
                  </a:lnTo>
                  <a:lnTo>
                    <a:pt x="887997" y="118446"/>
                  </a:lnTo>
                  <a:lnTo>
                    <a:pt x="896278" y="76727"/>
                  </a:lnTo>
                  <a:lnTo>
                    <a:pt x="895893" y="67316"/>
                  </a:lnTo>
                  <a:lnTo>
                    <a:pt x="886027" y="30181"/>
                  </a:lnTo>
                  <a:lnTo>
                    <a:pt x="874905" y="10040"/>
                  </a:lnTo>
                  <a:lnTo>
                    <a:pt x="867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879" y="7319312"/>
              <a:ext cx="163861" cy="15345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31224" y="7348325"/>
              <a:ext cx="581025" cy="153670"/>
            </a:xfrm>
            <a:custGeom>
              <a:avLst/>
              <a:gdLst/>
              <a:ahLst/>
              <a:cxnLst/>
              <a:rect l="l" t="t" r="r" b="b"/>
              <a:pathLst>
                <a:path w="581025" h="153670">
                  <a:moveTo>
                    <a:pt x="14400" y="34287"/>
                  </a:moveTo>
                  <a:lnTo>
                    <a:pt x="0" y="34287"/>
                  </a:lnTo>
                  <a:lnTo>
                    <a:pt x="61" y="93936"/>
                  </a:lnTo>
                  <a:lnTo>
                    <a:pt x="24028" y="121084"/>
                  </a:lnTo>
                  <a:lnTo>
                    <a:pt x="29043" y="121084"/>
                  </a:lnTo>
                  <a:lnTo>
                    <a:pt x="37119" y="120185"/>
                  </a:lnTo>
                  <a:lnTo>
                    <a:pt x="44305" y="117487"/>
                  </a:lnTo>
                  <a:lnTo>
                    <a:pt x="50601" y="112991"/>
                  </a:lnTo>
                  <a:lnTo>
                    <a:pt x="54291" y="108695"/>
                  </a:lnTo>
                  <a:lnTo>
                    <a:pt x="27602" y="108695"/>
                  </a:lnTo>
                  <a:lnTo>
                    <a:pt x="23976" y="107617"/>
                  </a:lnTo>
                  <a:lnTo>
                    <a:pt x="14400" y="88874"/>
                  </a:lnTo>
                  <a:lnTo>
                    <a:pt x="14400" y="34287"/>
                  </a:lnTo>
                  <a:close/>
                </a:path>
                <a:path w="581025" h="153670">
                  <a:moveTo>
                    <a:pt x="68887" y="106697"/>
                  </a:moveTo>
                  <a:lnTo>
                    <a:pt x="56007" y="106697"/>
                  </a:lnTo>
                  <a:lnTo>
                    <a:pt x="56007" y="119165"/>
                  </a:lnTo>
                  <a:lnTo>
                    <a:pt x="68887" y="119165"/>
                  </a:lnTo>
                  <a:lnTo>
                    <a:pt x="68887" y="106697"/>
                  </a:lnTo>
                  <a:close/>
                </a:path>
                <a:path w="581025" h="153670">
                  <a:moveTo>
                    <a:pt x="68887" y="34287"/>
                  </a:moveTo>
                  <a:lnTo>
                    <a:pt x="54486" y="34287"/>
                  </a:lnTo>
                  <a:lnTo>
                    <a:pt x="54486" y="87010"/>
                  </a:lnTo>
                  <a:lnTo>
                    <a:pt x="53699" y="92538"/>
                  </a:lnTo>
                  <a:lnTo>
                    <a:pt x="50553" y="100157"/>
                  </a:lnTo>
                  <a:lnTo>
                    <a:pt x="47872" y="103167"/>
                  </a:lnTo>
                  <a:lnTo>
                    <a:pt x="40298" y="107590"/>
                  </a:lnTo>
                  <a:lnTo>
                    <a:pt x="36244" y="108695"/>
                  </a:lnTo>
                  <a:lnTo>
                    <a:pt x="54291" y="108695"/>
                  </a:lnTo>
                  <a:lnTo>
                    <a:pt x="56007" y="106697"/>
                  </a:lnTo>
                  <a:lnTo>
                    <a:pt x="68887" y="106697"/>
                  </a:lnTo>
                  <a:lnTo>
                    <a:pt x="68887" y="34287"/>
                  </a:lnTo>
                  <a:close/>
                </a:path>
                <a:path w="581025" h="153670">
                  <a:moveTo>
                    <a:pt x="95371" y="34287"/>
                  </a:moveTo>
                  <a:lnTo>
                    <a:pt x="82250" y="34287"/>
                  </a:lnTo>
                  <a:lnTo>
                    <a:pt x="82250" y="151695"/>
                  </a:lnTo>
                  <a:lnTo>
                    <a:pt x="96652" y="151695"/>
                  </a:lnTo>
                  <a:lnTo>
                    <a:pt x="96652" y="110374"/>
                  </a:lnTo>
                  <a:lnTo>
                    <a:pt x="144920" y="110374"/>
                  </a:lnTo>
                  <a:lnTo>
                    <a:pt x="145872" y="109255"/>
                  </a:lnTo>
                  <a:lnTo>
                    <a:pt x="111721" y="109255"/>
                  </a:lnTo>
                  <a:lnTo>
                    <a:pt x="106359" y="106644"/>
                  </a:lnTo>
                  <a:lnTo>
                    <a:pt x="97505" y="96201"/>
                  </a:lnTo>
                  <a:lnTo>
                    <a:pt x="95293" y="88129"/>
                  </a:lnTo>
                  <a:lnTo>
                    <a:pt x="95362" y="76006"/>
                  </a:lnTo>
                  <a:lnTo>
                    <a:pt x="109341" y="45316"/>
                  </a:lnTo>
                  <a:lnTo>
                    <a:pt x="95371" y="45316"/>
                  </a:lnTo>
                  <a:lnTo>
                    <a:pt x="95371" y="34287"/>
                  </a:lnTo>
                  <a:close/>
                </a:path>
                <a:path w="581025" h="153670">
                  <a:moveTo>
                    <a:pt x="144920" y="110374"/>
                  </a:moveTo>
                  <a:lnTo>
                    <a:pt x="96652" y="110374"/>
                  </a:lnTo>
                  <a:lnTo>
                    <a:pt x="99106" y="113464"/>
                  </a:lnTo>
                  <a:lnTo>
                    <a:pt x="102240" y="116022"/>
                  </a:lnTo>
                  <a:lnTo>
                    <a:pt x="109867" y="120072"/>
                  </a:lnTo>
                  <a:lnTo>
                    <a:pt x="114175" y="121084"/>
                  </a:lnTo>
                  <a:lnTo>
                    <a:pt x="125535" y="121084"/>
                  </a:lnTo>
                  <a:lnTo>
                    <a:pt x="131790" y="119232"/>
                  </a:lnTo>
                  <a:lnTo>
                    <a:pt x="143685" y="111826"/>
                  </a:lnTo>
                  <a:lnTo>
                    <a:pt x="144920" y="110374"/>
                  </a:lnTo>
                  <a:close/>
                </a:path>
                <a:path w="581025" h="153670">
                  <a:moveTo>
                    <a:pt x="146313" y="43638"/>
                  </a:moveTo>
                  <a:lnTo>
                    <a:pt x="124842" y="43638"/>
                  </a:lnTo>
                  <a:lnTo>
                    <a:pt x="130163" y="46328"/>
                  </a:lnTo>
                  <a:lnTo>
                    <a:pt x="139071" y="57091"/>
                  </a:lnTo>
                  <a:lnTo>
                    <a:pt x="141297" y="65190"/>
                  </a:lnTo>
                  <a:lnTo>
                    <a:pt x="141233" y="77205"/>
                  </a:lnTo>
                  <a:lnTo>
                    <a:pt x="140870" y="83961"/>
                  </a:lnTo>
                  <a:lnTo>
                    <a:pt x="124415" y="109255"/>
                  </a:lnTo>
                  <a:lnTo>
                    <a:pt x="145872" y="109255"/>
                  </a:lnTo>
                  <a:lnTo>
                    <a:pt x="148219" y="106498"/>
                  </a:lnTo>
                  <a:lnTo>
                    <a:pt x="154459" y="92590"/>
                  </a:lnTo>
                  <a:lnTo>
                    <a:pt x="156019" y="84772"/>
                  </a:lnTo>
                  <a:lnTo>
                    <a:pt x="156019" y="67988"/>
                  </a:lnTo>
                  <a:lnTo>
                    <a:pt x="154607" y="60542"/>
                  </a:lnTo>
                  <a:lnTo>
                    <a:pt x="148951" y="46954"/>
                  </a:lnTo>
                  <a:lnTo>
                    <a:pt x="146313" y="43638"/>
                  </a:lnTo>
                  <a:close/>
                </a:path>
                <a:path w="581025" h="153670">
                  <a:moveTo>
                    <a:pt x="127270" y="32368"/>
                  </a:moveTo>
                  <a:lnTo>
                    <a:pt x="114468" y="32368"/>
                  </a:lnTo>
                  <a:lnTo>
                    <a:pt x="109747" y="33447"/>
                  </a:lnTo>
                  <a:lnTo>
                    <a:pt x="101959" y="37763"/>
                  </a:lnTo>
                  <a:lnTo>
                    <a:pt x="98465" y="41000"/>
                  </a:lnTo>
                  <a:lnTo>
                    <a:pt x="95371" y="45316"/>
                  </a:lnTo>
                  <a:lnTo>
                    <a:pt x="109341" y="45316"/>
                  </a:lnTo>
                  <a:lnTo>
                    <a:pt x="112520" y="43638"/>
                  </a:lnTo>
                  <a:lnTo>
                    <a:pt x="146313" y="43638"/>
                  </a:lnTo>
                  <a:lnTo>
                    <a:pt x="144764" y="41692"/>
                  </a:lnTo>
                  <a:lnTo>
                    <a:pt x="133670" y="34232"/>
                  </a:lnTo>
                  <a:lnTo>
                    <a:pt x="127270" y="32368"/>
                  </a:lnTo>
                  <a:close/>
                </a:path>
                <a:path w="581025" h="153670">
                  <a:moveTo>
                    <a:pt x="210267" y="32368"/>
                  </a:moveTo>
                  <a:lnTo>
                    <a:pt x="198158" y="32368"/>
                  </a:lnTo>
                  <a:lnTo>
                    <a:pt x="191838" y="34207"/>
                  </a:lnTo>
                  <a:lnTo>
                    <a:pt x="180530" y="41559"/>
                  </a:lnTo>
                  <a:lnTo>
                    <a:pt x="176289" y="46847"/>
                  </a:lnTo>
                  <a:lnTo>
                    <a:pt x="170634" y="60648"/>
                  </a:lnTo>
                  <a:lnTo>
                    <a:pt x="169221" y="68334"/>
                  </a:lnTo>
                  <a:lnTo>
                    <a:pt x="169221" y="85491"/>
                  </a:lnTo>
                  <a:lnTo>
                    <a:pt x="192784" y="119218"/>
                  </a:lnTo>
                  <a:lnTo>
                    <a:pt x="199012" y="121084"/>
                  </a:lnTo>
                  <a:lnTo>
                    <a:pt x="205785" y="121084"/>
                  </a:lnTo>
                  <a:lnTo>
                    <a:pt x="213152" y="120295"/>
                  </a:lnTo>
                  <a:lnTo>
                    <a:pt x="219568" y="117927"/>
                  </a:lnTo>
                  <a:lnTo>
                    <a:pt x="225034" y="113980"/>
                  </a:lnTo>
                  <a:lnTo>
                    <a:pt x="228896" y="109255"/>
                  </a:lnTo>
                  <a:lnTo>
                    <a:pt x="200905" y="109255"/>
                  </a:lnTo>
                  <a:lnTo>
                    <a:pt x="195481" y="106551"/>
                  </a:lnTo>
                  <a:lnTo>
                    <a:pt x="186316" y="95801"/>
                  </a:lnTo>
                  <a:lnTo>
                    <a:pt x="184023" y="87675"/>
                  </a:lnTo>
                  <a:lnTo>
                    <a:pt x="184023" y="76805"/>
                  </a:lnTo>
                  <a:lnTo>
                    <a:pt x="200106" y="44277"/>
                  </a:lnTo>
                  <a:lnTo>
                    <a:pt x="242912" y="44277"/>
                  </a:lnTo>
                  <a:lnTo>
                    <a:pt x="242912" y="44037"/>
                  </a:lnTo>
                  <a:lnTo>
                    <a:pt x="228589" y="44037"/>
                  </a:lnTo>
                  <a:lnTo>
                    <a:pt x="226081" y="40573"/>
                  </a:lnTo>
                  <a:lnTo>
                    <a:pt x="222829" y="37763"/>
                  </a:lnTo>
                  <a:lnTo>
                    <a:pt x="214828" y="33447"/>
                  </a:lnTo>
                  <a:lnTo>
                    <a:pt x="210267" y="32368"/>
                  </a:lnTo>
                  <a:close/>
                </a:path>
                <a:path w="581025" h="153670">
                  <a:moveTo>
                    <a:pt x="242912" y="108455"/>
                  </a:moveTo>
                  <a:lnTo>
                    <a:pt x="229549" y="108455"/>
                  </a:lnTo>
                  <a:lnTo>
                    <a:pt x="229549" y="119165"/>
                  </a:lnTo>
                  <a:lnTo>
                    <a:pt x="242912" y="119165"/>
                  </a:lnTo>
                  <a:lnTo>
                    <a:pt x="242912" y="108455"/>
                  </a:lnTo>
                  <a:close/>
                </a:path>
                <a:path w="581025" h="153670">
                  <a:moveTo>
                    <a:pt x="242912" y="44277"/>
                  </a:moveTo>
                  <a:lnTo>
                    <a:pt x="213067" y="44277"/>
                  </a:lnTo>
                  <a:lnTo>
                    <a:pt x="218588" y="46995"/>
                  </a:lnTo>
                  <a:lnTo>
                    <a:pt x="223069" y="52429"/>
                  </a:lnTo>
                  <a:lnTo>
                    <a:pt x="229789" y="88554"/>
                  </a:lnTo>
                  <a:lnTo>
                    <a:pt x="227589" y="96400"/>
                  </a:lnTo>
                  <a:lnTo>
                    <a:pt x="218787" y="106685"/>
                  </a:lnTo>
                  <a:lnTo>
                    <a:pt x="213441" y="109255"/>
                  </a:lnTo>
                  <a:lnTo>
                    <a:pt x="228896" y="109255"/>
                  </a:lnTo>
                  <a:lnTo>
                    <a:pt x="229549" y="108455"/>
                  </a:lnTo>
                  <a:lnTo>
                    <a:pt x="242912" y="108455"/>
                  </a:lnTo>
                  <a:lnTo>
                    <a:pt x="242912" y="44277"/>
                  </a:lnTo>
                  <a:close/>
                </a:path>
                <a:path w="581025" h="153670">
                  <a:moveTo>
                    <a:pt x="242912" y="1997"/>
                  </a:moveTo>
                  <a:lnTo>
                    <a:pt x="228589" y="1997"/>
                  </a:lnTo>
                  <a:lnTo>
                    <a:pt x="228589" y="44037"/>
                  </a:lnTo>
                  <a:lnTo>
                    <a:pt x="242912" y="44037"/>
                  </a:lnTo>
                  <a:lnTo>
                    <a:pt x="242912" y="1997"/>
                  </a:lnTo>
                  <a:close/>
                </a:path>
                <a:path w="581025" h="153670">
                  <a:moveTo>
                    <a:pt x="332488" y="44277"/>
                  </a:moveTo>
                  <a:lnTo>
                    <a:pt x="307693" y="44277"/>
                  </a:lnTo>
                  <a:lnTo>
                    <a:pt x="313160" y="45902"/>
                  </a:lnTo>
                  <a:lnTo>
                    <a:pt x="319561" y="51550"/>
                  </a:lnTo>
                  <a:lnTo>
                    <a:pt x="320921" y="55679"/>
                  </a:lnTo>
                  <a:lnTo>
                    <a:pt x="320841" y="65297"/>
                  </a:lnTo>
                  <a:lnTo>
                    <a:pt x="316145" y="66686"/>
                  </a:lnTo>
                  <a:lnTo>
                    <a:pt x="310300" y="67974"/>
                  </a:lnTo>
                  <a:lnTo>
                    <a:pt x="303304" y="69163"/>
                  </a:lnTo>
                  <a:lnTo>
                    <a:pt x="295158" y="70252"/>
                  </a:lnTo>
                  <a:lnTo>
                    <a:pt x="289450" y="70944"/>
                  </a:lnTo>
                  <a:lnTo>
                    <a:pt x="285183" y="71664"/>
                  </a:lnTo>
                  <a:lnTo>
                    <a:pt x="261713" y="92631"/>
                  </a:lnTo>
                  <a:lnTo>
                    <a:pt x="261713" y="103874"/>
                  </a:lnTo>
                  <a:lnTo>
                    <a:pt x="264220" y="109694"/>
                  </a:lnTo>
                  <a:lnTo>
                    <a:pt x="274248" y="118805"/>
                  </a:lnTo>
                  <a:lnTo>
                    <a:pt x="281423" y="121084"/>
                  </a:lnTo>
                  <a:lnTo>
                    <a:pt x="296412" y="121084"/>
                  </a:lnTo>
                  <a:lnTo>
                    <a:pt x="301706" y="120152"/>
                  </a:lnTo>
                  <a:lnTo>
                    <a:pt x="311574" y="116422"/>
                  </a:lnTo>
                  <a:lnTo>
                    <a:pt x="316708" y="113224"/>
                  </a:lnTo>
                  <a:lnTo>
                    <a:pt x="320724" y="109814"/>
                  </a:lnTo>
                  <a:lnTo>
                    <a:pt x="288597" y="109814"/>
                  </a:lnTo>
                  <a:lnTo>
                    <a:pt x="284344" y="108535"/>
                  </a:lnTo>
                  <a:lnTo>
                    <a:pt x="278530" y="103421"/>
                  </a:lnTo>
                  <a:lnTo>
                    <a:pt x="277172" y="100436"/>
                  </a:lnTo>
                  <a:lnTo>
                    <a:pt x="277075" y="93883"/>
                  </a:lnTo>
                  <a:lnTo>
                    <a:pt x="277742" y="91605"/>
                  </a:lnTo>
                  <a:lnTo>
                    <a:pt x="307773" y="80509"/>
                  </a:lnTo>
                  <a:lnTo>
                    <a:pt x="315614" y="78698"/>
                  </a:lnTo>
                  <a:lnTo>
                    <a:pt x="320841" y="76567"/>
                  </a:lnTo>
                  <a:lnTo>
                    <a:pt x="335403" y="76567"/>
                  </a:lnTo>
                  <a:lnTo>
                    <a:pt x="335403" y="58023"/>
                  </a:lnTo>
                  <a:lnTo>
                    <a:pt x="335163" y="53601"/>
                  </a:lnTo>
                  <a:lnTo>
                    <a:pt x="334683" y="51150"/>
                  </a:lnTo>
                  <a:lnTo>
                    <a:pt x="333830" y="47208"/>
                  </a:lnTo>
                  <a:lnTo>
                    <a:pt x="332488" y="44277"/>
                  </a:lnTo>
                  <a:close/>
                </a:path>
                <a:path w="581025" h="153670">
                  <a:moveTo>
                    <a:pt x="336275" y="108695"/>
                  </a:moveTo>
                  <a:lnTo>
                    <a:pt x="322042" y="108695"/>
                  </a:lnTo>
                  <a:lnTo>
                    <a:pt x="322469" y="112692"/>
                  </a:lnTo>
                  <a:lnTo>
                    <a:pt x="323428" y="116182"/>
                  </a:lnTo>
                  <a:lnTo>
                    <a:pt x="324923" y="119165"/>
                  </a:lnTo>
                  <a:lnTo>
                    <a:pt x="339963" y="119165"/>
                  </a:lnTo>
                  <a:lnTo>
                    <a:pt x="338150" y="115915"/>
                  </a:lnTo>
                  <a:lnTo>
                    <a:pt x="336938" y="112519"/>
                  </a:lnTo>
                  <a:lnTo>
                    <a:pt x="336275" y="108695"/>
                  </a:lnTo>
                  <a:close/>
                </a:path>
                <a:path w="581025" h="153670">
                  <a:moveTo>
                    <a:pt x="335403" y="76567"/>
                  </a:moveTo>
                  <a:lnTo>
                    <a:pt x="320841" y="76567"/>
                  </a:lnTo>
                  <a:lnTo>
                    <a:pt x="320736" y="88835"/>
                  </a:lnTo>
                  <a:lnTo>
                    <a:pt x="320067" y="92977"/>
                  </a:lnTo>
                  <a:lnTo>
                    <a:pt x="316494" y="100436"/>
                  </a:lnTo>
                  <a:lnTo>
                    <a:pt x="313320" y="103753"/>
                  </a:lnTo>
                  <a:lnTo>
                    <a:pt x="304680" y="108602"/>
                  </a:lnTo>
                  <a:lnTo>
                    <a:pt x="299745" y="109814"/>
                  </a:lnTo>
                  <a:lnTo>
                    <a:pt x="320724" y="109814"/>
                  </a:lnTo>
                  <a:lnTo>
                    <a:pt x="322042" y="108695"/>
                  </a:lnTo>
                  <a:lnTo>
                    <a:pt x="336275" y="108695"/>
                  </a:lnTo>
                  <a:lnTo>
                    <a:pt x="335710" y="105432"/>
                  </a:lnTo>
                  <a:lnTo>
                    <a:pt x="335521" y="100224"/>
                  </a:lnTo>
                  <a:lnTo>
                    <a:pt x="335403" y="76567"/>
                  </a:lnTo>
                  <a:close/>
                </a:path>
                <a:path w="581025" h="153670">
                  <a:moveTo>
                    <a:pt x="309774" y="32368"/>
                  </a:moveTo>
                  <a:lnTo>
                    <a:pt x="295211" y="32368"/>
                  </a:lnTo>
                  <a:lnTo>
                    <a:pt x="288785" y="33367"/>
                  </a:lnTo>
                  <a:lnTo>
                    <a:pt x="264194" y="58503"/>
                  </a:lnTo>
                  <a:lnTo>
                    <a:pt x="278277" y="60421"/>
                  </a:lnTo>
                  <a:lnTo>
                    <a:pt x="279822" y="54401"/>
                  </a:lnTo>
                  <a:lnTo>
                    <a:pt x="282210" y="50205"/>
                  </a:lnTo>
                  <a:lnTo>
                    <a:pt x="288664" y="45463"/>
                  </a:lnTo>
                  <a:lnTo>
                    <a:pt x="293665" y="44277"/>
                  </a:lnTo>
                  <a:lnTo>
                    <a:pt x="332488" y="44277"/>
                  </a:lnTo>
                  <a:lnTo>
                    <a:pt x="332336" y="43944"/>
                  </a:lnTo>
                  <a:lnTo>
                    <a:pt x="328068" y="38775"/>
                  </a:lnTo>
                  <a:lnTo>
                    <a:pt x="324736" y="36631"/>
                  </a:lnTo>
                  <a:lnTo>
                    <a:pt x="315667" y="33220"/>
                  </a:lnTo>
                  <a:lnTo>
                    <a:pt x="309774" y="32368"/>
                  </a:lnTo>
                  <a:close/>
                </a:path>
                <a:path w="581025" h="153670">
                  <a:moveTo>
                    <a:pt x="375729" y="45476"/>
                  </a:moveTo>
                  <a:lnTo>
                    <a:pt x="361407" y="45476"/>
                  </a:lnTo>
                  <a:lnTo>
                    <a:pt x="361407" y="102941"/>
                  </a:lnTo>
                  <a:lnTo>
                    <a:pt x="376182" y="120284"/>
                  </a:lnTo>
                  <a:lnTo>
                    <a:pt x="384609" y="120284"/>
                  </a:lnTo>
                  <a:lnTo>
                    <a:pt x="388237" y="119858"/>
                  </a:lnTo>
                  <a:lnTo>
                    <a:pt x="392290" y="119006"/>
                  </a:lnTo>
                  <a:lnTo>
                    <a:pt x="390302" y="106857"/>
                  </a:lnTo>
                  <a:lnTo>
                    <a:pt x="381756" y="106857"/>
                  </a:lnTo>
                  <a:lnTo>
                    <a:pt x="380117" y="106511"/>
                  </a:lnTo>
                  <a:lnTo>
                    <a:pt x="377823" y="105125"/>
                  </a:lnTo>
                  <a:lnTo>
                    <a:pt x="376996" y="104193"/>
                  </a:lnTo>
                  <a:lnTo>
                    <a:pt x="375982" y="101848"/>
                  </a:lnTo>
                  <a:lnTo>
                    <a:pt x="375729" y="99211"/>
                  </a:lnTo>
                  <a:lnTo>
                    <a:pt x="375729" y="45476"/>
                  </a:lnTo>
                  <a:close/>
                </a:path>
                <a:path w="581025" h="153670">
                  <a:moveTo>
                    <a:pt x="390211" y="106297"/>
                  </a:moveTo>
                  <a:lnTo>
                    <a:pt x="387596" y="106671"/>
                  </a:lnTo>
                  <a:lnTo>
                    <a:pt x="385489" y="106857"/>
                  </a:lnTo>
                  <a:lnTo>
                    <a:pt x="390302" y="106857"/>
                  </a:lnTo>
                  <a:lnTo>
                    <a:pt x="390211" y="106297"/>
                  </a:lnTo>
                  <a:close/>
                </a:path>
                <a:path w="581025" h="153670">
                  <a:moveTo>
                    <a:pt x="390211" y="34287"/>
                  </a:moveTo>
                  <a:lnTo>
                    <a:pt x="350846" y="34287"/>
                  </a:lnTo>
                  <a:lnTo>
                    <a:pt x="350846" y="45476"/>
                  </a:lnTo>
                  <a:lnTo>
                    <a:pt x="390211" y="45476"/>
                  </a:lnTo>
                  <a:lnTo>
                    <a:pt x="390211" y="34287"/>
                  </a:lnTo>
                  <a:close/>
                </a:path>
                <a:path w="581025" h="153670">
                  <a:moveTo>
                    <a:pt x="375729" y="4635"/>
                  </a:moveTo>
                  <a:lnTo>
                    <a:pt x="361407" y="13266"/>
                  </a:lnTo>
                  <a:lnTo>
                    <a:pt x="361407" y="34287"/>
                  </a:lnTo>
                  <a:lnTo>
                    <a:pt x="375729" y="34287"/>
                  </a:lnTo>
                  <a:lnTo>
                    <a:pt x="375729" y="4635"/>
                  </a:lnTo>
                  <a:close/>
                </a:path>
                <a:path w="581025" h="153670">
                  <a:moveTo>
                    <a:pt x="434616" y="32368"/>
                  </a:moveTo>
                  <a:lnTo>
                    <a:pt x="401142" y="50711"/>
                  </a:lnTo>
                  <a:lnTo>
                    <a:pt x="394990" y="76567"/>
                  </a:lnTo>
                  <a:lnTo>
                    <a:pt x="395018" y="78698"/>
                  </a:lnTo>
                  <a:lnTo>
                    <a:pt x="411797" y="114632"/>
                  </a:lnTo>
                  <a:lnTo>
                    <a:pt x="435418" y="121084"/>
                  </a:lnTo>
                  <a:lnTo>
                    <a:pt x="445284" y="121084"/>
                  </a:lnTo>
                  <a:lnTo>
                    <a:pt x="453392" y="118686"/>
                  </a:lnTo>
                  <a:lnTo>
                    <a:pt x="465876" y="109255"/>
                  </a:lnTo>
                  <a:lnTo>
                    <a:pt x="428402" y="109255"/>
                  </a:lnTo>
                  <a:lnTo>
                    <a:pt x="422482" y="106777"/>
                  </a:lnTo>
                  <a:lnTo>
                    <a:pt x="412987" y="96866"/>
                  </a:lnTo>
                  <a:lnTo>
                    <a:pt x="410347" y="89728"/>
                  </a:lnTo>
                  <a:lnTo>
                    <a:pt x="409813" y="80402"/>
                  </a:lnTo>
                  <a:lnTo>
                    <a:pt x="473182" y="80402"/>
                  </a:lnTo>
                  <a:lnTo>
                    <a:pt x="473262" y="76567"/>
                  </a:lnTo>
                  <a:lnTo>
                    <a:pt x="472719" y="68573"/>
                  </a:lnTo>
                  <a:lnTo>
                    <a:pt x="410613" y="68573"/>
                  </a:lnTo>
                  <a:lnTo>
                    <a:pt x="411093" y="61168"/>
                  </a:lnTo>
                  <a:lnTo>
                    <a:pt x="413586" y="55253"/>
                  </a:lnTo>
                  <a:lnTo>
                    <a:pt x="422601" y="46408"/>
                  </a:lnTo>
                  <a:lnTo>
                    <a:pt x="428162" y="44197"/>
                  </a:lnTo>
                  <a:lnTo>
                    <a:pt x="462639" y="44197"/>
                  </a:lnTo>
                  <a:lnTo>
                    <a:pt x="462461" y="43957"/>
                  </a:lnTo>
                  <a:lnTo>
                    <a:pt x="456670" y="38887"/>
                  </a:lnTo>
                  <a:lnTo>
                    <a:pt x="450099" y="35265"/>
                  </a:lnTo>
                  <a:lnTo>
                    <a:pt x="442748" y="33092"/>
                  </a:lnTo>
                  <a:lnTo>
                    <a:pt x="434616" y="32368"/>
                  </a:lnTo>
                  <a:close/>
                </a:path>
                <a:path w="581025" h="153670">
                  <a:moveTo>
                    <a:pt x="457899" y="91832"/>
                  </a:moveTo>
                  <a:lnTo>
                    <a:pt x="455714" y="97905"/>
                  </a:lnTo>
                  <a:lnTo>
                    <a:pt x="452752" y="102328"/>
                  </a:lnTo>
                  <a:lnTo>
                    <a:pt x="445284" y="107869"/>
                  </a:lnTo>
                  <a:lnTo>
                    <a:pt x="440777" y="109255"/>
                  </a:lnTo>
                  <a:lnTo>
                    <a:pt x="465876" y="109255"/>
                  </a:lnTo>
                  <a:lnTo>
                    <a:pt x="466088" y="109095"/>
                  </a:lnTo>
                  <a:lnTo>
                    <a:pt x="470443" y="102328"/>
                  </a:lnTo>
                  <a:lnTo>
                    <a:pt x="472782" y="93670"/>
                  </a:lnTo>
                  <a:lnTo>
                    <a:pt x="457899" y="91832"/>
                  </a:lnTo>
                  <a:close/>
                </a:path>
                <a:path w="581025" h="153670">
                  <a:moveTo>
                    <a:pt x="462639" y="44197"/>
                  </a:moveTo>
                  <a:lnTo>
                    <a:pt x="442084" y="44197"/>
                  </a:lnTo>
                  <a:lnTo>
                    <a:pt x="448033" y="46968"/>
                  </a:lnTo>
                  <a:lnTo>
                    <a:pt x="452619" y="52509"/>
                  </a:lnTo>
                  <a:lnTo>
                    <a:pt x="455606" y="56079"/>
                  </a:lnTo>
                  <a:lnTo>
                    <a:pt x="457420" y="61434"/>
                  </a:lnTo>
                  <a:lnTo>
                    <a:pt x="458061" y="68573"/>
                  </a:lnTo>
                  <a:lnTo>
                    <a:pt x="472719" y="68573"/>
                  </a:lnTo>
                  <a:lnTo>
                    <a:pt x="472587" y="66646"/>
                  </a:lnTo>
                  <a:lnTo>
                    <a:pt x="470562" y="57904"/>
                  </a:lnTo>
                  <a:lnTo>
                    <a:pt x="467187" y="50341"/>
                  </a:lnTo>
                  <a:lnTo>
                    <a:pt x="462639" y="44197"/>
                  </a:lnTo>
                  <a:close/>
                </a:path>
                <a:path w="581025" h="153670">
                  <a:moveTo>
                    <a:pt x="529750" y="0"/>
                  </a:moveTo>
                  <a:lnTo>
                    <a:pt x="519428" y="0"/>
                  </a:lnTo>
                  <a:lnTo>
                    <a:pt x="512397" y="10040"/>
                  </a:lnTo>
                  <a:lnTo>
                    <a:pt x="494490" y="49092"/>
                  </a:lnTo>
                  <a:lnTo>
                    <a:pt x="491029" y="76805"/>
                  </a:lnTo>
                  <a:lnTo>
                    <a:pt x="491540" y="87425"/>
                  </a:lnTo>
                  <a:lnTo>
                    <a:pt x="503616" y="128197"/>
                  </a:lnTo>
                  <a:lnTo>
                    <a:pt x="519428" y="153612"/>
                  </a:lnTo>
                  <a:lnTo>
                    <a:pt x="529750" y="153612"/>
                  </a:lnTo>
                  <a:lnTo>
                    <a:pt x="519283" y="134426"/>
                  </a:lnTo>
                  <a:lnTo>
                    <a:pt x="511807" y="115229"/>
                  </a:lnTo>
                  <a:lnTo>
                    <a:pt x="507321" y="96022"/>
                  </a:lnTo>
                  <a:lnTo>
                    <a:pt x="505828" y="76725"/>
                  </a:lnTo>
                  <a:lnTo>
                    <a:pt x="506040" y="69263"/>
                  </a:lnTo>
                  <a:lnTo>
                    <a:pt x="513693" y="31089"/>
                  </a:lnTo>
                  <a:lnTo>
                    <a:pt x="525319" y="7717"/>
                  </a:lnTo>
                  <a:lnTo>
                    <a:pt x="529750" y="0"/>
                  </a:lnTo>
                  <a:close/>
                </a:path>
                <a:path w="581025" h="153670">
                  <a:moveTo>
                    <a:pt x="552552" y="0"/>
                  </a:moveTo>
                  <a:lnTo>
                    <a:pt x="542231" y="0"/>
                  </a:lnTo>
                  <a:lnTo>
                    <a:pt x="546697" y="7792"/>
                  </a:lnTo>
                  <a:lnTo>
                    <a:pt x="550332" y="14385"/>
                  </a:lnTo>
                  <a:lnTo>
                    <a:pt x="564219" y="54403"/>
                  </a:lnTo>
                  <a:lnTo>
                    <a:pt x="566154" y="76805"/>
                  </a:lnTo>
                  <a:lnTo>
                    <a:pt x="564659" y="96022"/>
                  </a:lnTo>
                  <a:lnTo>
                    <a:pt x="560173" y="115229"/>
                  </a:lnTo>
                  <a:lnTo>
                    <a:pt x="552697" y="134426"/>
                  </a:lnTo>
                  <a:lnTo>
                    <a:pt x="542231" y="153612"/>
                  </a:lnTo>
                  <a:lnTo>
                    <a:pt x="552552" y="153612"/>
                  </a:lnTo>
                  <a:lnTo>
                    <a:pt x="572676" y="118446"/>
                  </a:lnTo>
                  <a:lnTo>
                    <a:pt x="580956" y="76725"/>
                  </a:lnTo>
                  <a:lnTo>
                    <a:pt x="580571" y="67315"/>
                  </a:lnTo>
                  <a:lnTo>
                    <a:pt x="570705" y="30180"/>
                  </a:lnTo>
                  <a:lnTo>
                    <a:pt x="559583" y="10040"/>
                  </a:lnTo>
                  <a:lnTo>
                    <a:pt x="552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34932" y="6362782"/>
              <a:ext cx="317476" cy="31714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73547" y="6459811"/>
              <a:ext cx="43815" cy="118110"/>
            </a:xfrm>
            <a:custGeom>
              <a:avLst/>
              <a:gdLst/>
              <a:ahLst/>
              <a:cxnLst/>
              <a:rect l="l" t="t" r="r" b="b"/>
              <a:pathLst>
                <a:path w="43815" h="118109">
                  <a:moveTo>
                    <a:pt x="43206" y="25975"/>
                  </a:moveTo>
                  <a:lnTo>
                    <a:pt x="28804" y="25975"/>
                  </a:lnTo>
                  <a:lnTo>
                    <a:pt x="28804" y="117648"/>
                  </a:lnTo>
                  <a:lnTo>
                    <a:pt x="43206" y="117648"/>
                  </a:lnTo>
                  <a:lnTo>
                    <a:pt x="43206" y="25975"/>
                  </a:lnTo>
                  <a:close/>
                </a:path>
                <a:path w="43815" h="118109">
                  <a:moveTo>
                    <a:pt x="43206" y="0"/>
                  </a:moveTo>
                  <a:lnTo>
                    <a:pt x="33925" y="0"/>
                  </a:lnTo>
                  <a:lnTo>
                    <a:pt x="31418" y="5062"/>
                  </a:lnTo>
                  <a:lnTo>
                    <a:pt x="27150" y="10284"/>
                  </a:lnTo>
                  <a:lnTo>
                    <a:pt x="15096" y="21047"/>
                  </a:lnTo>
                  <a:lnTo>
                    <a:pt x="8055" y="25629"/>
                  </a:lnTo>
                  <a:lnTo>
                    <a:pt x="0" y="29413"/>
                  </a:lnTo>
                  <a:lnTo>
                    <a:pt x="0" y="43319"/>
                  </a:lnTo>
                  <a:lnTo>
                    <a:pt x="28804" y="25975"/>
                  </a:lnTo>
                  <a:lnTo>
                    <a:pt x="43206" y="25975"/>
                  </a:lnTo>
                  <a:lnTo>
                    <a:pt x="432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74428" y="6378130"/>
              <a:ext cx="92710" cy="255904"/>
            </a:xfrm>
            <a:custGeom>
              <a:avLst/>
              <a:gdLst/>
              <a:ahLst/>
              <a:cxnLst/>
              <a:rect l="l" t="t" r="r" b="b"/>
              <a:pathLst>
                <a:path w="92709" h="255904">
                  <a:moveTo>
                    <a:pt x="92172" y="255756"/>
                  </a:moveTo>
                  <a:lnTo>
                    <a:pt x="0" y="0"/>
                  </a:lnTo>
                </a:path>
              </a:pathLst>
            </a:custGeom>
            <a:ln w="1024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825" y="6362781"/>
              <a:ext cx="122893" cy="22507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231048" y="6910107"/>
              <a:ext cx="963294" cy="859790"/>
            </a:xfrm>
            <a:custGeom>
              <a:avLst/>
              <a:gdLst/>
              <a:ahLst/>
              <a:cxnLst/>
              <a:rect l="l" t="t" r="r" b="b"/>
              <a:pathLst>
                <a:path w="963295" h="859790">
                  <a:moveTo>
                    <a:pt x="962685" y="0"/>
                  </a:moveTo>
                  <a:lnTo>
                    <a:pt x="0" y="0"/>
                  </a:lnTo>
                  <a:lnTo>
                    <a:pt x="0" y="132994"/>
                  </a:lnTo>
                  <a:lnTo>
                    <a:pt x="0" y="859345"/>
                  </a:lnTo>
                  <a:lnTo>
                    <a:pt x="962685" y="859345"/>
                  </a:lnTo>
                  <a:lnTo>
                    <a:pt x="962685" y="132994"/>
                  </a:lnTo>
                  <a:lnTo>
                    <a:pt x="962685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231049" y="6910103"/>
              <a:ext cx="963294" cy="859790"/>
            </a:xfrm>
            <a:custGeom>
              <a:avLst/>
              <a:gdLst/>
              <a:ahLst/>
              <a:cxnLst/>
              <a:rect l="l" t="t" r="r" b="b"/>
              <a:pathLst>
                <a:path w="963295" h="859790">
                  <a:moveTo>
                    <a:pt x="0" y="0"/>
                  </a:moveTo>
                  <a:lnTo>
                    <a:pt x="962687" y="0"/>
                  </a:lnTo>
                  <a:lnTo>
                    <a:pt x="962687" y="859340"/>
                  </a:lnTo>
                  <a:lnTo>
                    <a:pt x="0" y="859340"/>
                  </a:lnTo>
                  <a:lnTo>
                    <a:pt x="0" y="0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417795" y="6982034"/>
              <a:ext cx="606425" cy="119380"/>
            </a:xfrm>
            <a:custGeom>
              <a:avLst/>
              <a:gdLst/>
              <a:ahLst/>
              <a:cxnLst/>
              <a:rect l="l" t="t" r="r" b="b"/>
              <a:pathLst>
                <a:path w="606425" h="119379">
                  <a:moveTo>
                    <a:pt x="49524" y="0"/>
                  </a:moveTo>
                  <a:lnTo>
                    <a:pt x="0" y="0"/>
                  </a:lnTo>
                  <a:lnTo>
                    <a:pt x="0" y="117167"/>
                  </a:lnTo>
                  <a:lnTo>
                    <a:pt x="49418" y="117167"/>
                  </a:lnTo>
                  <a:lnTo>
                    <a:pt x="55699" y="116502"/>
                  </a:lnTo>
                  <a:lnTo>
                    <a:pt x="66634" y="113837"/>
                  </a:lnTo>
                  <a:lnTo>
                    <a:pt x="71301" y="111879"/>
                  </a:lnTo>
                  <a:lnTo>
                    <a:pt x="79035" y="106711"/>
                  </a:lnTo>
                  <a:lnTo>
                    <a:pt x="82423" y="103341"/>
                  </a:lnTo>
                  <a:lnTo>
                    <a:pt x="15520" y="103341"/>
                  </a:lnTo>
                  <a:lnTo>
                    <a:pt x="15520" y="13826"/>
                  </a:lnTo>
                  <a:lnTo>
                    <a:pt x="82939" y="13826"/>
                  </a:lnTo>
                  <a:lnTo>
                    <a:pt x="73742" y="6021"/>
                  </a:lnTo>
                  <a:lnTo>
                    <a:pt x="68007" y="3223"/>
                  </a:lnTo>
                  <a:lnTo>
                    <a:pt x="56487" y="558"/>
                  </a:lnTo>
                  <a:lnTo>
                    <a:pt x="49524" y="0"/>
                  </a:lnTo>
                  <a:close/>
                </a:path>
                <a:path w="606425" h="119379">
                  <a:moveTo>
                    <a:pt x="82939" y="13826"/>
                  </a:moveTo>
                  <a:lnTo>
                    <a:pt x="49392" y="13826"/>
                  </a:lnTo>
                  <a:lnTo>
                    <a:pt x="56087" y="14626"/>
                  </a:lnTo>
                  <a:lnTo>
                    <a:pt x="66006" y="18461"/>
                  </a:lnTo>
                  <a:lnTo>
                    <a:pt x="80968" y="57704"/>
                  </a:lnTo>
                  <a:lnTo>
                    <a:pt x="80928" y="66842"/>
                  </a:lnTo>
                  <a:lnTo>
                    <a:pt x="54366" y="102622"/>
                  </a:lnTo>
                  <a:lnTo>
                    <a:pt x="48298" y="103341"/>
                  </a:lnTo>
                  <a:lnTo>
                    <a:pt x="82423" y="103341"/>
                  </a:lnTo>
                  <a:lnTo>
                    <a:pt x="96972" y="66842"/>
                  </a:lnTo>
                  <a:lnTo>
                    <a:pt x="96963" y="57704"/>
                  </a:lnTo>
                  <a:lnTo>
                    <a:pt x="84675" y="15292"/>
                  </a:lnTo>
                  <a:lnTo>
                    <a:pt x="82939" y="13826"/>
                  </a:lnTo>
                  <a:close/>
                </a:path>
                <a:path w="606425" h="119379">
                  <a:moveTo>
                    <a:pt x="135538" y="0"/>
                  </a:moveTo>
                  <a:lnTo>
                    <a:pt x="121135" y="0"/>
                  </a:lnTo>
                  <a:lnTo>
                    <a:pt x="121135" y="16544"/>
                  </a:lnTo>
                  <a:lnTo>
                    <a:pt x="135538" y="16544"/>
                  </a:lnTo>
                  <a:lnTo>
                    <a:pt x="135538" y="0"/>
                  </a:lnTo>
                  <a:close/>
                </a:path>
                <a:path w="606425" h="119379">
                  <a:moveTo>
                    <a:pt x="135538" y="32288"/>
                  </a:moveTo>
                  <a:lnTo>
                    <a:pt x="121135" y="32288"/>
                  </a:lnTo>
                  <a:lnTo>
                    <a:pt x="121135" y="117167"/>
                  </a:lnTo>
                  <a:lnTo>
                    <a:pt x="135538" y="117167"/>
                  </a:lnTo>
                  <a:lnTo>
                    <a:pt x="135538" y="32288"/>
                  </a:lnTo>
                  <a:close/>
                </a:path>
                <a:path w="606425" h="119379">
                  <a:moveTo>
                    <a:pt x="196905" y="30370"/>
                  </a:moveTo>
                  <a:lnTo>
                    <a:pt x="163430" y="48713"/>
                  </a:lnTo>
                  <a:lnTo>
                    <a:pt x="157279" y="74569"/>
                  </a:lnTo>
                  <a:lnTo>
                    <a:pt x="157307" y="76700"/>
                  </a:lnTo>
                  <a:lnTo>
                    <a:pt x="174084" y="112635"/>
                  </a:lnTo>
                  <a:lnTo>
                    <a:pt x="197705" y="119086"/>
                  </a:lnTo>
                  <a:lnTo>
                    <a:pt x="207573" y="119086"/>
                  </a:lnTo>
                  <a:lnTo>
                    <a:pt x="215681" y="116688"/>
                  </a:lnTo>
                  <a:lnTo>
                    <a:pt x="228163" y="107257"/>
                  </a:lnTo>
                  <a:lnTo>
                    <a:pt x="190690" y="107257"/>
                  </a:lnTo>
                  <a:lnTo>
                    <a:pt x="184769" y="104780"/>
                  </a:lnTo>
                  <a:lnTo>
                    <a:pt x="175275" y="94869"/>
                  </a:lnTo>
                  <a:lnTo>
                    <a:pt x="172634" y="87729"/>
                  </a:lnTo>
                  <a:lnTo>
                    <a:pt x="172101" y="78404"/>
                  </a:lnTo>
                  <a:lnTo>
                    <a:pt x="235469" y="78404"/>
                  </a:lnTo>
                  <a:lnTo>
                    <a:pt x="235550" y="74569"/>
                  </a:lnTo>
                  <a:lnTo>
                    <a:pt x="235006" y="66575"/>
                  </a:lnTo>
                  <a:lnTo>
                    <a:pt x="172902" y="66575"/>
                  </a:lnTo>
                  <a:lnTo>
                    <a:pt x="173381" y="59169"/>
                  </a:lnTo>
                  <a:lnTo>
                    <a:pt x="175877" y="53256"/>
                  </a:lnTo>
                  <a:lnTo>
                    <a:pt x="184890" y="44410"/>
                  </a:lnTo>
                  <a:lnTo>
                    <a:pt x="190451" y="42199"/>
                  </a:lnTo>
                  <a:lnTo>
                    <a:pt x="224927" y="42199"/>
                  </a:lnTo>
                  <a:lnTo>
                    <a:pt x="224749" y="41959"/>
                  </a:lnTo>
                  <a:lnTo>
                    <a:pt x="218958" y="36889"/>
                  </a:lnTo>
                  <a:lnTo>
                    <a:pt x="212387" y="33268"/>
                  </a:lnTo>
                  <a:lnTo>
                    <a:pt x="205036" y="31095"/>
                  </a:lnTo>
                  <a:lnTo>
                    <a:pt x="196905" y="30370"/>
                  </a:lnTo>
                  <a:close/>
                </a:path>
                <a:path w="606425" h="119379">
                  <a:moveTo>
                    <a:pt x="220188" y="89834"/>
                  </a:moveTo>
                  <a:lnTo>
                    <a:pt x="218001" y="95907"/>
                  </a:lnTo>
                  <a:lnTo>
                    <a:pt x="215040" y="100330"/>
                  </a:lnTo>
                  <a:lnTo>
                    <a:pt x="207573" y="105872"/>
                  </a:lnTo>
                  <a:lnTo>
                    <a:pt x="203066" y="107257"/>
                  </a:lnTo>
                  <a:lnTo>
                    <a:pt x="228163" y="107257"/>
                  </a:lnTo>
                  <a:lnTo>
                    <a:pt x="228375" y="107097"/>
                  </a:lnTo>
                  <a:lnTo>
                    <a:pt x="232731" y="100330"/>
                  </a:lnTo>
                  <a:lnTo>
                    <a:pt x="235070" y="91672"/>
                  </a:lnTo>
                  <a:lnTo>
                    <a:pt x="220188" y="89834"/>
                  </a:lnTo>
                  <a:close/>
                </a:path>
                <a:path w="606425" h="119379">
                  <a:moveTo>
                    <a:pt x="224927" y="42199"/>
                  </a:moveTo>
                  <a:lnTo>
                    <a:pt x="204372" y="42199"/>
                  </a:lnTo>
                  <a:lnTo>
                    <a:pt x="210319" y="44970"/>
                  </a:lnTo>
                  <a:lnTo>
                    <a:pt x="214908" y="50511"/>
                  </a:lnTo>
                  <a:lnTo>
                    <a:pt x="217895" y="54081"/>
                  </a:lnTo>
                  <a:lnTo>
                    <a:pt x="219708" y="59436"/>
                  </a:lnTo>
                  <a:lnTo>
                    <a:pt x="220348" y="66575"/>
                  </a:lnTo>
                  <a:lnTo>
                    <a:pt x="235006" y="66575"/>
                  </a:lnTo>
                  <a:lnTo>
                    <a:pt x="234875" y="64648"/>
                  </a:lnTo>
                  <a:lnTo>
                    <a:pt x="232850" y="55906"/>
                  </a:lnTo>
                  <a:lnTo>
                    <a:pt x="229474" y="48343"/>
                  </a:lnTo>
                  <a:lnTo>
                    <a:pt x="224927" y="42199"/>
                  </a:lnTo>
                  <a:close/>
                </a:path>
                <a:path w="606425" h="119379">
                  <a:moveTo>
                    <a:pt x="260913" y="0"/>
                  </a:moveTo>
                  <a:lnTo>
                    <a:pt x="244111" y="0"/>
                  </a:lnTo>
                  <a:lnTo>
                    <a:pt x="289557" y="117167"/>
                  </a:lnTo>
                  <a:lnTo>
                    <a:pt x="305479" y="117167"/>
                  </a:lnTo>
                  <a:lnTo>
                    <a:pt x="310523" y="104300"/>
                  </a:lnTo>
                  <a:lnTo>
                    <a:pt x="297558" y="104300"/>
                  </a:lnTo>
                  <a:lnTo>
                    <a:pt x="295904" y="98332"/>
                  </a:lnTo>
                  <a:lnTo>
                    <a:pt x="293851" y="91939"/>
                  </a:lnTo>
                  <a:lnTo>
                    <a:pt x="260913" y="0"/>
                  </a:lnTo>
                  <a:close/>
                </a:path>
                <a:path w="606425" h="119379">
                  <a:moveTo>
                    <a:pt x="351405" y="0"/>
                  </a:moveTo>
                  <a:lnTo>
                    <a:pt x="335563" y="0"/>
                  </a:lnTo>
                  <a:lnTo>
                    <a:pt x="303879" y="85119"/>
                  </a:lnTo>
                  <a:lnTo>
                    <a:pt x="301478" y="91512"/>
                  </a:lnTo>
                  <a:lnTo>
                    <a:pt x="299372" y="97906"/>
                  </a:lnTo>
                  <a:lnTo>
                    <a:pt x="297558" y="104300"/>
                  </a:lnTo>
                  <a:lnTo>
                    <a:pt x="310523" y="104300"/>
                  </a:lnTo>
                  <a:lnTo>
                    <a:pt x="351405" y="0"/>
                  </a:lnTo>
                  <a:close/>
                </a:path>
                <a:path w="606425" h="119379">
                  <a:moveTo>
                    <a:pt x="381328" y="0"/>
                  </a:moveTo>
                  <a:lnTo>
                    <a:pt x="366928" y="0"/>
                  </a:lnTo>
                  <a:lnTo>
                    <a:pt x="366928" y="16544"/>
                  </a:lnTo>
                  <a:lnTo>
                    <a:pt x="381328" y="16544"/>
                  </a:lnTo>
                  <a:lnTo>
                    <a:pt x="381328" y="0"/>
                  </a:lnTo>
                  <a:close/>
                </a:path>
                <a:path w="606425" h="119379">
                  <a:moveTo>
                    <a:pt x="381328" y="32288"/>
                  </a:moveTo>
                  <a:lnTo>
                    <a:pt x="366928" y="32288"/>
                  </a:lnTo>
                  <a:lnTo>
                    <a:pt x="366928" y="117167"/>
                  </a:lnTo>
                  <a:lnTo>
                    <a:pt x="381328" y="117167"/>
                  </a:lnTo>
                  <a:lnTo>
                    <a:pt x="381328" y="32288"/>
                  </a:lnTo>
                  <a:close/>
                </a:path>
                <a:path w="606425" h="119379">
                  <a:moveTo>
                    <a:pt x="442697" y="30370"/>
                  </a:moveTo>
                  <a:lnTo>
                    <a:pt x="409223" y="48713"/>
                  </a:lnTo>
                  <a:lnTo>
                    <a:pt x="403072" y="74569"/>
                  </a:lnTo>
                  <a:lnTo>
                    <a:pt x="403100" y="76700"/>
                  </a:lnTo>
                  <a:lnTo>
                    <a:pt x="419876" y="112635"/>
                  </a:lnTo>
                  <a:lnTo>
                    <a:pt x="443497" y="119086"/>
                  </a:lnTo>
                  <a:lnTo>
                    <a:pt x="453367" y="119086"/>
                  </a:lnTo>
                  <a:lnTo>
                    <a:pt x="461473" y="116688"/>
                  </a:lnTo>
                  <a:lnTo>
                    <a:pt x="473956" y="107257"/>
                  </a:lnTo>
                  <a:lnTo>
                    <a:pt x="436483" y="107257"/>
                  </a:lnTo>
                  <a:lnTo>
                    <a:pt x="430563" y="104780"/>
                  </a:lnTo>
                  <a:lnTo>
                    <a:pt x="421068" y="94869"/>
                  </a:lnTo>
                  <a:lnTo>
                    <a:pt x="418428" y="87729"/>
                  </a:lnTo>
                  <a:lnTo>
                    <a:pt x="417894" y="78404"/>
                  </a:lnTo>
                  <a:lnTo>
                    <a:pt x="481262" y="78404"/>
                  </a:lnTo>
                  <a:lnTo>
                    <a:pt x="481343" y="74569"/>
                  </a:lnTo>
                  <a:lnTo>
                    <a:pt x="480799" y="66575"/>
                  </a:lnTo>
                  <a:lnTo>
                    <a:pt x="418693" y="66575"/>
                  </a:lnTo>
                  <a:lnTo>
                    <a:pt x="419174" y="59169"/>
                  </a:lnTo>
                  <a:lnTo>
                    <a:pt x="421667" y="53256"/>
                  </a:lnTo>
                  <a:lnTo>
                    <a:pt x="430683" y="44410"/>
                  </a:lnTo>
                  <a:lnTo>
                    <a:pt x="436242" y="42199"/>
                  </a:lnTo>
                  <a:lnTo>
                    <a:pt x="470719" y="42199"/>
                  </a:lnTo>
                  <a:lnTo>
                    <a:pt x="470541" y="41959"/>
                  </a:lnTo>
                  <a:lnTo>
                    <a:pt x="464751" y="36889"/>
                  </a:lnTo>
                  <a:lnTo>
                    <a:pt x="458180" y="33268"/>
                  </a:lnTo>
                  <a:lnTo>
                    <a:pt x="450829" y="31095"/>
                  </a:lnTo>
                  <a:lnTo>
                    <a:pt x="442697" y="30370"/>
                  </a:lnTo>
                  <a:close/>
                </a:path>
                <a:path w="606425" h="119379">
                  <a:moveTo>
                    <a:pt x="465982" y="89834"/>
                  </a:moveTo>
                  <a:lnTo>
                    <a:pt x="463793" y="95907"/>
                  </a:lnTo>
                  <a:lnTo>
                    <a:pt x="460833" y="100331"/>
                  </a:lnTo>
                  <a:lnTo>
                    <a:pt x="453367" y="105872"/>
                  </a:lnTo>
                  <a:lnTo>
                    <a:pt x="448858" y="107257"/>
                  </a:lnTo>
                  <a:lnTo>
                    <a:pt x="473956" y="107257"/>
                  </a:lnTo>
                  <a:lnTo>
                    <a:pt x="474168" y="107097"/>
                  </a:lnTo>
                  <a:lnTo>
                    <a:pt x="478522" y="100331"/>
                  </a:lnTo>
                  <a:lnTo>
                    <a:pt x="480862" y="91672"/>
                  </a:lnTo>
                  <a:lnTo>
                    <a:pt x="465982" y="89834"/>
                  </a:lnTo>
                  <a:close/>
                </a:path>
                <a:path w="606425" h="119379">
                  <a:moveTo>
                    <a:pt x="470719" y="42199"/>
                  </a:moveTo>
                  <a:lnTo>
                    <a:pt x="450165" y="42199"/>
                  </a:lnTo>
                  <a:lnTo>
                    <a:pt x="456114" y="44970"/>
                  </a:lnTo>
                  <a:lnTo>
                    <a:pt x="460701" y="50511"/>
                  </a:lnTo>
                  <a:lnTo>
                    <a:pt x="463688" y="54081"/>
                  </a:lnTo>
                  <a:lnTo>
                    <a:pt x="465500" y="59436"/>
                  </a:lnTo>
                  <a:lnTo>
                    <a:pt x="466140" y="66575"/>
                  </a:lnTo>
                  <a:lnTo>
                    <a:pt x="480799" y="66575"/>
                  </a:lnTo>
                  <a:lnTo>
                    <a:pt x="480668" y="64648"/>
                  </a:lnTo>
                  <a:lnTo>
                    <a:pt x="478642" y="55906"/>
                  </a:lnTo>
                  <a:lnTo>
                    <a:pt x="475267" y="48343"/>
                  </a:lnTo>
                  <a:lnTo>
                    <a:pt x="470719" y="42199"/>
                  </a:lnTo>
                  <a:close/>
                </a:path>
                <a:path w="606425" h="119379">
                  <a:moveTo>
                    <a:pt x="504545" y="32288"/>
                  </a:moveTo>
                  <a:lnTo>
                    <a:pt x="489663" y="32288"/>
                  </a:lnTo>
                  <a:lnTo>
                    <a:pt x="515668" y="117167"/>
                  </a:lnTo>
                  <a:lnTo>
                    <a:pt x="530708" y="117167"/>
                  </a:lnTo>
                  <a:lnTo>
                    <a:pt x="535362" y="99504"/>
                  </a:lnTo>
                  <a:lnTo>
                    <a:pt x="523109" y="99504"/>
                  </a:lnTo>
                  <a:lnTo>
                    <a:pt x="504545" y="32288"/>
                  </a:lnTo>
                  <a:close/>
                </a:path>
                <a:path w="606425" h="119379">
                  <a:moveTo>
                    <a:pt x="560893" y="51870"/>
                  </a:moveTo>
                  <a:lnTo>
                    <a:pt x="547912" y="51870"/>
                  </a:lnTo>
                  <a:lnTo>
                    <a:pt x="551192" y="66337"/>
                  </a:lnTo>
                  <a:lnTo>
                    <a:pt x="564714" y="117167"/>
                  </a:lnTo>
                  <a:lnTo>
                    <a:pt x="579676" y="117167"/>
                  </a:lnTo>
                  <a:lnTo>
                    <a:pt x="585754" y="97746"/>
                  </a:lnTo>
                  <a:lnTo>
                    <a:pt x="572795" y="97746"/>
                  </a:lnTo>
                  <a:lnTo>
                    <a:pt x="568513" y="81362"/>
                  </a:lnTo>
                  <a:lnTo>
                    <a:pt x="560893" y="51870"/>
                  </a:lnTo>
                  <a:close/>
                </a:path>
                <a:path w="606425" h="119379">
                  <a:moveTo>
                    <a:pt x="555833" y="32288"/>
                  </a:moveTo>
                  <a:lnTo>
                    <a:pt x="541030" y="32288"/>
                  </a:lnTo>
                  <a:lnTo>
                    <a:pt x="527509" y="82001"/>
                  </a:lnTo>
                  <a:lnTo>
                    <a:pt x="523321" y="98598"/>
                  </a:lnTo>
                  <a:lnTo>
                    <a:pt x="523109" y="99504"/>
                  </a:lnTo>
                  <a:lnTo>
                    <a:pt x="535362" y="99504"/>
                  </a:lnTo>
                  <a:lnTo>
                    <a:pt x="547912" y="51870"/>
                  </a:lnTo>
                  <a:lnTo>
                    <a:pt x="560893" y="51870"/>
                  </a:lnTo>
                  <a:lnTo>
                    <a:pt x="555833" y="32288"/>
                  </a:lnTo>
                  <a:close/>
                </a:path>
                <a:path w="606425" h="119379">
                  <a:moveTo>
                    <a:pt x="606239" y="32288"/>
                  </a:moveTo>
                  <a:lnTo>
                    <a:pt x="592237" y="32288"/>
                  </a:lnTo>
                  <a:lnTo>
                    <a:pt x="577628" y="81522"/>
                  </a:lnTo>
                  <a:lnTo>
                    <a:pt x="572795" y="97746"/>
                  </a:lnTo>
                  <a:lnTo>
                    <a:pt x="585754" y="97746"/>
                  </a:lnTo>
                  <a:lnTo>
                    <a:pt x="606239" y="32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231049" y="7155629"/>
              <a:ext cx="963294" cy="614045"/>
            </a:xfrm>
            <a:custGeom>
              <a:avLst/>
              <a:gdLst/>
              <a:ahLst/>
              <a:cxnLst/>
              <a:rect l="l" t="t" r="r" b="b"/>
              <a:pathLst>
                <a:path w="963295" h="614045">
                  <a:moveTo>
                    <a:pt x="0" y="0"/>
                  </a:moveTo>
                  <a:lnTo>
                    <a:pt x="962687" y="0"/>
                  </a:lnTo>
                  <a:lnTo>
                    <a:pt x="962687" y="613814"/>
                  </a:lnTo>
                  <a:lnTo>
                    <a:pt x="0" y="613814"/>
                  </a:lnTo>
                  <a:lnTo>
                    <a:pt x="0" y="0"/>
                  </a:lnTo>
                  <a:close/>
                </a:path>
                <a:path w="963295" h="614045">
                  <a:moveTo>
                    <a:pt x="0" y="92072"/>
                  </a:moveTo>
                  <a:lnTo>
                    <a:pt x="962687" y="92072"/>
                  </a:lnTo>
                  <a:lnTo>
                    <a:pt x="962687" y="613814"/>
                  </a:lnTo>
                  <a:lnTo>
                    <a:pt x="0" y="613814"/>
                  </a:lnTo>
                  <a:lnTo>
                    <a:pt x="0" y="92072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774" y="7360233"/>
              <a:ext cx="163861" cy="15345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38276" y="7389246"/>
              <a:ext cx="702310" cy="153670"/>
            </a:xfrm>
            <a:custGeom>
              <a:avLst/>
              <a:gdLst/>
              <a:ahLst/>
              <a:cxnLst/>
              <a:rect l="l" t="t" r="r" b="b"/>
              <a:pathLst>
                <a:path w="702309" h="153670">
                  <a:moveTo>
                    <a:pt x="49526" y="1997"/>
                  </a:moveTo>
                  <a:lnTo>
                    <a:pt x="0" y="1997"/>
                  </a:lnTo>
                  <a:lnTo>
                    <a:pt x="0" y="119166"/>
                  </a:lnTo>
                  <a:lnTo>
                    <a:pt x="49420" y="119166"/>
                  </a:lnTo>
                  <a:lnTo>
                    <a:pt x="55700" y="118499"/>
                  </a:lnTo>
                  <a:lnTo>
                    <a:pt x="66635" y="115835"/>
                  </a:lnTo>
                  <a:lnTo>
                    <a:pt x="71304" y="113878"/>
                  </a:lnTo>
                  <a:lnTo>
                    <a:pt x="79037" y="108709"/>
                  </a:lnTo>
                  <a:lnTo>
                    <a:pt x="82424" y="105338"/>
                  </a:lnTo>
                  <a:lnTo>
                    <a:pt x="15523" y="105338"/>
                  </a:lnTo>
                  <a:lnTo>
                    <a:pt x="15523" y="15824"/>
                  </a:lnTo>
                  <a:lnTo>
                    <a:pt x="82941" y="15824"/>
                  </a:lnTo>
                  <a:lnTo>
                    <a:pt x="73743" y="8018"/>
                  </a:lnTo>
                  <a:lnTo>
                    <a:pt x="68008" y="5220"/>
                  </a:lnTo>
                  <a:lnTo>
                    <a:pt x="56488" y="2557"/>
                  </a:lnTo>
                  <a:lnTo>
                    <a:pt x="49526" y="1997"/>
                  </a:lnTo>
                  <a:close/>
                </a:path>
                <a:path w="702309" h="153670">
                  <a:moveTo>
                    <a:pt x="82941" y="15824"/>
                  </a:moveTo>
                  <a:lnTo>
                    <a:pt x="49394" y="15824"/>
                  </a:lnTo>
                  <a:lnTo>
                    <a:pt x="56087" y="16624"/>
                  </a:lnTo>
                  <a:lnTo>
                    <a:pt x="66008" y="20459"/>
                  </a:lnTo>
                  <a:lnTo>
                    <a:pt x="80970" y="59702"/>
                  </a:lnTo>
                  <a:lnTo>
                    <a:pt x="80930" y="68841"/>
                  </a:lnTo>
                  <a:lnTo>
                    <a:pt x="54367" y="104620"/>
                  </a:lnTo>
                  <a:lnTo>
                    <a:pt x="48299" y="105338"/>
                  </a:lnTo>
                  <a:lnTo>
                    <a:pt x="82424" y="105338"/>
                  </a:lnTo>
                  <a:lnTo>
                    <a:pt x="96973" y="68841"/>
                  </a:lnTo>
                  <a:lnTo>
                    <a:pt x="96964" y="59702"/>
                  </a:lnTo>
                  <a:lnTo>
                    <a:pt x="84678" y="17289"/>
                  </a:lnTo>
                  <a:lnTo>
                    <a:pt x="82941" y="15824"/>
                  </a:lnTo>
                  <a:close/>
                </a:path>
                <a:path w="702309" h="153670">
                  <a:moveTo>
                    <a:pt x="135538" y="1997"/>
                  </a:moveTo>
                  <a:lnTo>
                    <a:pt x="121136" y="1997"/>
                  </a:lnTo>
                  <a:lnTo>
                    <a:pt x="121136" y="18541"/>
                  </a:lnTo>
                  <a:lnTo>
                    <a:pt x="135538" y="18541"/>
                  </a:lnTo>
                  <a:lnTo>
                    <a:pt x="135538" y="1997"/>
                  </a:lnTo>
                  <a:close/>
                </a:path>
                <a:path w="702309" h="153670">
                  <a:moveTo>
                    <a:pt x="135538" y="34287"/>
                  </a:moveTo>
                  <a:lnTo>
                    <a:pt x="121136" y="34287"/>
                  </a:lnTo>
                  <a:lnTo>
                    <a:pt x="121136" y="119166"/>
                  </a:lnTo>
                  <a:lnTo>
                    <a:pt x="135538" y="119166"/>
                  </a:lnTo>
                  <a:lnTo>
                    <a:pt x="135538" y="34287"/>
                  </a:lnTo>
                  <a:close/>
                </a:path>
                <a:path w="702309" h="153670">
                  <a:moveTo>
                    <a:pt x="196905" y="32368"/>
                  </a:moveTo>
                  <a:lnTo>
                    <a:pt x="163432" y="50711"/>
                  </a:lnTo>
                  <a:lnTo>
                    <a:pt x="157282" y="76567"/>
                  </a:lnTo>
                  <a:lnTo>
                    <a:pt x="157309" y="78698"/>
                  </a:lnTo>
                  <a:lnTo>
                    <a:pt x="174086" y="114632"/>
                  </a:lnTo>
                  <a:lnTo>
                    <a:pt x="197707" y="121084"/>
                  </a:lnTo>
                  <a:lnTo>
                    <a:pt x="207575" y="121084"/>
                  </a:lnTo>
                  <a:lnTo>
                    <a:pt x="215681" y="118686"/>
                  </a:lnTo>
                  <a:lnTo>
                    <a:pt x="228165" y="109255"/>
                  </a:lnTo>
                  <a:lnTo>
                    <a:pt x="190691" y="109255"/>
                  </a:lnTo>
                  <a:lnTo>
                    <a:pt x="184771" y="106777"/>
                  </a:lnTo>
                  <a:lnTo>
                    <a:pt x="175276" y="96867"/>
                  </a:lnTo>
                  <a:lnTo>
                    <a:pt x="172636" y="89728"/>
                  </a:lnTo>
                  <a:lnTo>
                    <a:pt x="172102" y="80403"/>
                  </a:lnTo>
                  <a:lnTo>
                    <a:pt x="235471" y="80403"/>
                  </a:lnTo>
                  <a:lnTo>
                    <a:pt x="235551" y="76567"/>
                  </a:lnTo>
                  <a:lnTo>
                    <a:pt x="235008" y="68574"/>
                  </a:lnTo>
                  <a:lnTo>
                    <a:pt x="172904" y="68574"/>
                  </a:lnTo>
                  <a:lnTo>
                    <a:pt x="173382" y="61168"/>
                  </a:lnTo>
                  <a:lnTo>
                    <a:pt x="175877" y="55253"/>
                  </a:lnTo>
                  <a:lnTo>
                    <a:pt x="184891" y="46409"/>
                  </a:lnTo>
                  <a:lnTo>
                    <a:pt x="190451" y="44197"/>
                  </a:lnTo>
                  <a:lnTo>
                    <a:pt x="224927" y="44197"/>
                  </a:lnTo>
                  <a:lnTo>
                    <a:pt x="224750" y="43958"/>
                  </a:lnTo>
                  <a:lnTo>
                    <a:pt x="218959" y="38887"/>
                  </a:lnTo>
                  <a:lnTo>
                    <a:pt x="212388" y="35265"/>
                  </a:lnTo>
                  <a:lnTo>
                    <a:pt x="205037" y="33092"/>
                  </a:lnTo>
                  <a:lnTo>
                    <a:pt x="196905" y="32368"/>
                  </a:lnTo>
                  <a:close/>
                </a:path>
                <a:path w="702309" h="153670">
                  <a:moveTo>
                    <a:pt x="220190" y="91832"/>
                  </a:moveTo>
                  <a:lnTo>
                    <a:pt x="218003" y="97906"/>
                  </a:lnTo>
                  <a:lnTo>
                    <a:pt x="215041" y="102328"/>
                  </a:lnTo>
                  <a:lnTo>
                    <a:pt x="207575" y="107869"/>
                  </a:lnTo>
                  <a:lnTo>
                    <a:pt x="203066" y="109255"/>
                  </a:lnTo>
                  <a:lnTo>
                    <a:pt x="228165" y="109255"/>
                  </a:lnTo>
                  <a:lnTo>
                    <a:pt x="228377" y="109095"/>
                  </a:lnTo>
                  <a:lnTo>
                    <a:pt x="232732" y="102328"/>
                  </a:lnTo>
                  <a:lnTo>
                    <a:pt x="235071" y="93670"/>
                  </a:lnTo>
                  <a:lnTo>
                    <a:pt x="220190" y="91832"/>
                  </a:lnTo>
                  <a:close/>
                </a:path>
                <a:path w="702309" h="153670">
                  <a:moveTo>
                    <a:pt x="224927" y="44197"/>
                  </a:moveTo>
                  <a:lnTo>
                    <a:pt x="204373" y="44197"/>
                  </a:lnTo>
                  <a:lnTo>
                    <a:pt x="210322" y="46968"/>
                  </a:lnTo>
                  <a:lnTo>
                    <a:pt x="214909" y="52509"/>
                  </a:lnTo>
                  <a:lnTo>
                    <a:pt x="217896" y="56079"/>
                  </a:lnTo>
                  <a:lnTo>
                    <a:pt x="219709" y="61434"/>
                  </a:lnTo>
                  <a:lnTo>
                    <a:pt x="220350" y="68574"/>
                  </a:lnTo>
                  <a:lnTo>
                    <a:pt x="235008" y="68574"/>
                  </a:lnTo>
                  <a:lnTo>
                    <a:pt x="234876" y="66646"/>
                  </a:lnTo>
                  <a:lnTo>
                    <a:pt x="232851" y="57904"/>
                  </a:lnTo>
                  <a:lnTo>
                    <a:pt x="229476" y="50342"/>
                  </a:lnTo>
                  <a:lnTo>
                    <a:pt x="224927" y="44197"/>
                  </a:lnTo>
                  <a:close/>
                </a:path>
                <a:path w="702309" h="153670">
                  <a:moveTo>
                    <a:pt x="260916" y="1997"/>
                  </a:moveTo>
                  <a:lnTo>
                    <a:pt x="244113" y="1997"/>
                  </a:lnTo>
                  <a:lnTo>
                    <a:pt x="289558" y="119166"/>
                  </a:lnTo>
                  <a:lnTo>
                    <a:pt x="305480" y="119166"/>
                  </a:lnTo>
                  <a:lnTo>
                    <a:pt x="310524" y="106298"/>
                  </a:lnTo>
                  <a:lnTo>
                    <a:pt x="297559" y="106298"/>
                  </a:lnTo>
                  <a:lnTo>
                    <a:pt x="295906" y="100331"/>
                  </a:lnTo>
                  <a:lnTo>
                    <a:pt x="293852" y="93936"/>
                  </a:lnTo>
                  <a:lnTo>
                    <a:pt x="260916" y="1997"/>
                  </a:lnTo>
                  <a:close/>
                </a:path>
                <a:path w="702309" h="153670">
                  <a:moveTo>
                    <a:pt x="351406" y="1997"/>
                  </a:moveTo>
                  <a:lnTo>
                    <a:pt x="335564" y="1997"/>
                  </a:lnTo>
                  <a:lnTo>
                    <a:pt x="303880" y="87116"/>
                  </a:lnTo>
                  <a:lnTo>
                    <a:pt x="301480" y="93510"/>
                  </a:lnTo>
                  <a:lnTo>
                    <a:pt x="299373" y="99904"/>
                  </a:lnTo>
                  <a:lnTo>
                    <a:pt x="297559" y="106298"/>
                  </a:lnTo>
                  <a:lnTo>
                    <a:pt x="310524" y="106298"/>
                  </a:lnTo>
                  <a:lnTo>
                    <a:pt x="351406" y="1997"/>
                  </a:lnTo>
                  <a:close/>
                </a:path>
                <a:path w="702309" h="153670">
                  <a:moveTo>
                    <a:pt x="381331" y="1997"/>
                  </a:moveTo>
                  <a:lnTo>
                    <a:pt x="366929" y="1997"/>
                  </a:lnTo>
                  <a:lnTo>
                    <a:pt x="366929" y="18541"/>
                  </a:lnTo>
                  <a:lnTo>
                    <a:pt x="381331" y="18541"/>
                  </a:lnTo>
                  <a:lnTo>
                    <a:pt x="381331" y="1997"/>
                  </a:lnTo>
                  <a:close/>
                </a:path>
                <a:path w="702309" h="153670">
                  <a:moveTo>
                    <a:pt x="381331" y="34287"/>
                  </a:moveTo>
                  <a:lnTo>
                    <a:pt x="366929" y="34287"/>
                  </a:lnTo>
                  <a:lnTo>
                    <a:pt x="366929" y="119166"/>
                  </a:lnTo>
                  <a:lnTo>
                    <a:pt x="381331" y="119166"/>
                  </a:lnTo>
                  <a:lnTo>
                    <a:pt x="381331" y="34287"/>
                  </a:lnTo>
                  <a:close/>
                </a:path>
                <a:path w="702309" h="153670">
                  <a:moveTo>
                    <a:pt x="442699" y="32368"/>
                  </a:moveTo>
                  <a:lnTo>
                    <a:pt x="409224" y="50711"/>
                  </a:lnTo>
                  <a:lnTo>
                    <a:pt x="403074" y="76567"/>
                  </a:lnTo>
                  <a:lnTo>
                    <a:pt x="403101" y="78698"/>
                  </a:lnTo>
                  <a:lnTo>
                    <a:pt x="419878" y="114632"/>
                  </a:lnTo>
                  <a:lnTo>
                    <a:pt x="443500" y="121084"/>
                  </a:lnTo>
                  <a:lnTo>
                    <a:pt x="453367" y="121084"/>
                  </a:lnTo>
                  <a:lnTo>
                    <a:pt x="461474" y="118686"/>
                  </a:lnTo>
                  <a:lnTo>
                    <a:pt x="473957" y="109255"/>
                  </a:lnTo>
                  <a:lnTo>
                    <a:pt x="436485" y="109255"/>
                  </a:lnTo>
                  <a:lnTo>
                    <a:pt x="430564" y="106777"/>
                  </a:lnTo>
                  <a:lnTo>
                    <a:pt x="421069" y="96867"/>
                  </a:lnTo>
                  <a:lnTo>
                    <a:pt x="418429" y="89728"/>
                  </a:lnTo>
                  <a:lnTo>
                    <a:pt x="417896" y="80403"/>
                  </a:lnTo>
                  <a:lnTo>
                    <a:pt x="481263" y="80403"/>
                  </a:lnTo>
                  <a:lnTo>
                    <a:pt x="481345" y="76567"/>
                  </a:lnTo>
                  <a:lnTo>
                    <a:pt x="480801" y="68574"/>
                  </a:lnTo>
                  <a:lnTo>
                    <a:pt x="418696" y="68574"/>
                  </a:lnTo>
                  <a:lnTo>
                    <a:pt x="419176" y="61168"/>
                  </a:lnTo>
                  <a:lnTo>
                    <a:pt x="421670" y="55253"/>
                  </a:lnTo>
                  <a:lnTo>
                    <a:pt x="430683" y="46409"/>
                  </a:lnTo>
                  <a:lnTo>
                    <a:pt x="436245" y="44197"/>
                  </a:lnTo>
                  <a:lnTo>
                    <a:pt x="470720" y="44197"/>
                  </a:lnTo>
                  <a:lnTo>
                    <a:pt x="470543" y="43958"/>
                  </a:lnTo>
                  <a:lnTo>
                    <a:pt x="464752" y="38887"/>
                  </a:lnTo>
                  <a:lnTo>
                    <a:pt x="458181" y="35265"/>
                  </a:lnTo>
                  <a:lnTo>
                    <a:pt x="450830" y="33092"/>
                  </a:lnTo>
                  <a:lnTo>
                    <a:pt x="442699" y="32368"/>
                  </a:lnTo>
                  <a:close/>
                </a:path>
                <a:path w="702309" h="153670">
                  <a:moveTo>
                    <a:pt x="465982" y="91832"/>
                  </a:moveTo>
                  <a:lnTo>
                    <a:pt x="463795" y="97906"/>
                  </a:lnTo>
                  <a:lnTo>
                    <a:pt x="460834" y="102328"/>
                  </a:lnTo>
                  <a:lnTo>
                    <a:pt x="453367" y="107869"/>
                  </a:lnTo>
                  <a:lnTo>
                    <a:pt x="448859" y="109255"/>
                  </a:lnTo>
                  <a:lnTo>
                    <a:pt x="473957" y="109255"/>
                  </a:lnTo>
                  <a:lnTo>
                    <a:pt x="474169" y="109095"/>
                  </a:lnTo>
                  <a:lnTo>
                    <a:pt x="478525" y="102328"/>
                  </a:lnTo>
                  <a:lnTo>
                    <a:pt x="480865" y="93670"/>
                  </a:lnTo>
                  <a:lnTo>
                    <a:pt x="465982" y="91832"/>
                  </a:lnTo>
                  <a:close/>
                </a:path>
                <a:path w="702309" h="153670">
                  <a:moveTo>
                    <a:pt x="470720" y="44197"/>
                  </a:moveTo>
                  <a:lnTo>
                    <a:pt x="450168" y="44197"/>
                  </a:lnTo>
                  <a:lnTo>
                    <a:pt x="456115" y="46968"/>
                  </a:lnTo>
                  <a:lnTo>
                    <a:pt x="460701" y="52509"/>
                  </a:lnTo>
                  <a:lnTo>
                    <a:pt x="463689" y="56079"/>
                  </a:lnTo>
                  <a:lnTo>
                    <a:pt x="465503" y="61434"/>
                  </a:lnTo>
                  <a:lnTo>
                    <a:pt x="466143" y="68574"/>
                  </a:lnTo>
                  <a:lnTo>
                    <a:pt x="480801" y="68574"/>
                  </a:lnTo>
                  <a:lnTo>
                    <a:pt x="480670" y="66646"/>
                  </a:lnTo>
                  <a:lnTo>
                    <a:pt x="478644" y="57904"/>
                  </a:lnTo>
                  <a:lnTo>
                    <a:pt x="475269" y="50342"/>
                  </a:lnTo>
                  <a:lnTo>
                    <a:pt x="470720" y="44197"/>
                  </a:lnTo>
                  <a:close/>
                </a:path>
                <a:path w="702309" h="153670">
                  <a:moveTo>
                    <a:pt x="504546" y="34287"/>
                  </a:moveTo>
                  <a:lnTo>
                    <a:pt x="489666" y="34287"/>
                  </a:lnTo>
                  <a:lnTo>
                    <a:pt x="515669" y="119166"/>
                  </a:lnTo>
                  <a:lnTo>
                    <a:pt x="530711" y="119166"/>
                  </a:lnTo>
                  <a:lnTo>
                    <a:pt x="535364" y="101503"/>
                  </a:lnTo>
                  <a:lnTo>
                    <a:pt x="523110" y="101503"/>
                  </a:lnTo>
                  <a:lnTo>
                    <a:pt x="504546" y="34287"/>
                  </a:lnTo>
                  <a:close/>
                </a:path>
                <a:path w="702309" h="153670">
                  <a:moveTo>
                    <a:pt x="560894" y="53868"/>
                  </a:moveTo>
                  <a:lnTo>
                    <a:pt x="547913" y="53868"/>
                  </a:lnTo>
                  <a:lnTo>
                    <a:pt x="551193" y="68334"/>
                  </a:lnTo>
                  <a:lnTo>
                    <a:pt x="564715" y="119166"/>
                  </a:lnTo>
                  <a:lnTo>
                    <a:pt x="579677" y="119166"/>
                  </a:lnTo>
                  <a:lnTo>
                    <a:pt x="585755" y="99744"/>
                  </a:lnTo>
                  <a:lnTo>
                    <a:pt x="572796" y="99744"/>
                  </a:lnTo>
                  <a:lnTo>
                    <a:pt x="568514" y="83360"/>
                  </a:lnTo>
                  <a:lnTo>
                    <a:pt x="560894" y="53868"/>
                  </a:lnTo>
                  <a:close/>
                </a:path>
                <a:path w="702309" h="153670">
                  <a:moveTo>
                    <a:pt x="555834" y="34287"/>
                  </a:moveTo>
                  <a:lnTo>
                    <a:pt x="541032" y="34287"/>
                  </a:lnTo>
                  <a:lnTo>
                    <a:pt x="527511" y="83999"/>
                  </a:lnTo>
                  <a:lnTo>
                    <a:pt x="524790" y="94762"/>
                  </a:lnTo>
                  <a:lnTo>
                    <a:pt x="523110" y="101503"/>
                  </a:lnTo>
                  <a:lnTo>
                    <a:pt x="535364" y="101503"/>
                  </a:lnTo>
                  <a:lnTo>
                    <a:pt x="547913" y="53868"/>
                  </a:lnTo>
                  <a:lnTo>
                    <a:pt x="560894" y="53868"/>
                  </a:lnTo>
                  <a:lnTo>
                    <a:pt x="555834" y="34287"/>
                  </a:lnTo>
                  <a:close/>
                </a:path>
                <a:path w="702309" h="153670">
                  <a:moveTo>
                    <a:pt x="606240" y="34287"/>
                  </a:moveTo>
                  <a:lnTo>
                    <a:pt x="592240" y="34287"/>
                  </a:lnTo>
                  <a:lnTo>
                    <a:pt x="577629" y="83520"/>
                  </a:lnTo>
                  <a:lnTo>
                    <a:pt x="572796" y="99744"/>
                  </a:lnTo>
                  <a:lnTo>
                    <a:pt x="585755" y="99744"/>
                  </a:lnTo>
                  <a:lnTo>
                    <a:pt x="606240" y="34287"/>
                  </a:lnTo>
                  <a:close/>
                </a:path>
                <a:path w="702309" h="153670">
                  <a:moveTo>
                    <a:pt x="650487" y="0"/>
                  </a:moveTo>
                  <a:lnTo>
                    <a:pt x="640166" y="0"/>
                  </a:lnTo>
                  <a:lnTo>
                    <a:pt x="633135" y="10040"/>
                  </a:lnTo>
                  <a:lnTo>
                    <a:pt x="615227" y="49093"/>
                  </a:lnTo>
                  <a:lnTo>
                    <a:pt x="611766" y="76807"/>
                  </a:lnTo>
                  <a:lnTo>
                    <a:pt x="612277" y="87426"/>
                  </a:lnTo>
                  <a:lnTo>
                    <a:pt x="624353" y="128197"/>
                  </a:lnTo>
                  <a:lnTo>
                    <a:pt x="640166" y="153612"/>
                  </a:lnTo>
                  <a:lnTo>
                    <a:pt x="650487" y="153612"/>
                  </a:lnTo>
                  <a:lnTo>
                    <a:pt x="640021" y="134426"/>
                  </a:lnTo>
                  <a:lnTo>
                    <a:pt x="632545" y="115229"/>
                  </a:lnTo>
                  <a:lnTo>
                    <a:pt x="628059" y="96023"/>
                  </a:lnTo>
                  <a:lnTo>
                    <a:pt x="626566" y="76727"/>
                  </a:lnTo>
                  <a:lnTo>
                    <a:pt x="626779" y="69263"/>
                  </a:lnTo>
                  <a:lnTo>
                    <a:pt x="634431" y="31089"/>
                  </a:lnTo>
                  <a:lnTo>
                    <a:pt x="646057" y="7717"/>
                  </a:lnTo>
                  <a:lnTo>
                    <a:pt x="650487" y="0"/>
                  </a:lnTo>
                  <a:close/>
                </a:path>
                <a:path w="702309" h="153670">
                  <a:moveTo>
                    <a:pt x="673290" y="0"/>
                  </a:moveTo>
                  <a:lnTo>
                    <a:pt x="662969" y="0"/>
                  </a:lnTo>
                  <a:lnTo>
                    <a:pt x="667434" y="7792"/>
                  </a:lnTo>
                  <a:lnTo>
                    <a:pt x="671070" y="14386"/>
                  </a:lnTo>
                  <a:lnTo>
                    <a:pt x="684956" y="54403"/>
                  </a:lnTo>
                  <a:lnTo>
                    <a:pt x="686892" y="76807"/>
                  </a:lnTo>
                  <a:lnTo>
                    <a:pt x="685397" y="96023"/>
                  </a:lnTo>
                  <a:lnTo>
                    <a:pt x="680911" y="115229"/>
                  </a:lnTo>
                  <a:lnTo>
                    <a:pt x="673435" y="134426"/>
                  </a:lnTo>
                  <a:lnTo>
                    <a:pt x="662969" y="153612"/>
                  </a:lnTo>
                  <a:lnTo>
                    <a:pt x="673290" y="153612"/>
                  </a:lnTo>
                  <a:lnTo>
                    <a:pt x="693413" y="118446"/>
                  </a:lnTo>
                  <a:lnTo>
                    <a:pt x="701694" y="76727"/>
                  </a:lnTo>
                  <a:lnTo>
                    <a:pt x="701309" y="67316"/>
                  </a:lnTo>
                  <a:lnTo>
                    <a:pt x="691442" y="30181"/>
                  </a:lnTo>
                  <a:lnTo>
                    <a:pt x="680321" y="10040"/>
                  </a:lnTo>
                  <a:lnTo>
                    <a:pt x="6732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774" y="7544378"/>
              <a:ext cx="163861" cy="15345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436115" y="7573389"/>
              <a:ext cx="581025" cy="153670"/>
            </a:xfrm>
            <a:custGeom>
              <a:avLst/>
              <a:gdLst/>
              <a:ahLst/>
              <a:cxnLst/>
              <a:rect l="l" t="t" r="r" b="b"/>
              <a:pathLst>
                <a:path w="581025" h="153670">
                  <a:moveTo>
                    <a:pt x="14403" y="34287"/>
                  </a:moveTo>
                  <a:lnTo>
                    <a:pt x="0" y="34287"/>
                  </a:lnTo>
                  <a:lnTo>
                    <a:pt x="61" y="93938"/>
                  </a:lnTo>
                  <a:lnTo>
                    <a:pt x="24030" y="121085"/>
                  </a:lnTo>
                  <a:lnTo>
                    <a:pt x="29043" y="121085"/>
                  </a:lnTo>
                  <a:lnTo>
                    <a:pt x="37120" y="120186"/>
                  </a:lnTo>
                  <a:lnTo>
                    <a:pt x="44306" y="117488"/>
                  </a:lnTo>
                  <a:lnTo>
                    <a:pt x="50602" y="112993"/>
                  </a:lnTo>
                  <a:lnTo>
                    <a:pt x="54292" y="108696"/>
                  </a:lnTo>
                  <a:lnTo>
                    <a:pt x="27604" y="108696"/>
                  </a:lnTo>
                  <a:lnTo>
                    <a:pt x="23977" y="107618"/>
                  </a:lnTo>
                  <a:lnTo>
                    <a:pt x="14403" y="88875"/>
                  </a:lnTo>
                  <a:lnTo>
                    <a:pt x="14403" y="34287"/>
                  </a:lnTo>
                  <a:close/>
                </a:path>
                <a:path w="581025" h="153670">
                  <a:moveTo>
                    <a:pt x="68889" y="106699"/>
                  </a:moveTo>
                  <a:lnTo>
                    <a:pt x="56008" y="106699"/>
                  </a:lnTo>
                  <a:lnTo>
                    <a:pt x="56008" y="119166"/>
                  </a:lnTo>
                  <a:lnTo>
                    <a:pt x="68889" y="119166"/>
                  </a:lnTo>
                  <a:lnTo>
                    <a:pt x="68889" y="106699"/>
                  </a:lnTo>
                  <a:close/>
                </a:path>
                <a:path w="581025" h="153670">
                  <a:moveTo>
                    <a:pt x="68889" y="34287"/>
                  </a:moveTo>
                  <a:lnTo>
                    <a:pt x="54488" y="34287"/>
                  </a:lnTo>
                  <a:lnTo>
                    <a:pt x="54488" y="87011"/>
                  </a:lnTo>
                  <a:lnTo>
                    <a:pt x="53701" y="92538"/>
                  </a:lnTo>
                  <a:lnTo>
                    <a:pt x="50553" y="100158"/>
                  </a:lnTo>
                  <a:lnTo>
                    <a:pt x="47872" y="103168"/>
                  </a:lnTo>
                  <a:lnTo>
                    <a:pt x="40298" y="107591"/>
                  </a:lnTo>
                  <a:lnTo>
                    <a:pt x="36245" y="108696"/>
                  </a:lnTo>
                  <a:lnTo>
                    <a:pt x="54292" y="108696"/>
                  </a:lnTo>
                  <a:lnTo>
                    <a:pt x="56008" y="106699"/>
                  </a:lnTo>
                  <a:lnTo>
                    <a:pt x="68889" y="106699"/>
                  </a:lnTo>
                  <a:lnTo>
                    <a:pt x="68889" y="34287"/>
                  </a:lnTo>
                  <a:close/>
                </a:path>
                <a:path w="581025" h="153670">
                  <a:moveTo>
                    <a:pt x="95373" y="34287"/>
                  </a:moveTo>
                  <a:lnTo>
                    <a:pt x="82250" y="34287"/>
                  </a:lnTo>
                  <a:lnTo>
                    <a:pt x="82250" y="151696"/>
                  </a:lnTo>
                  <a:lnTo>
                    <a:pt x="96653" y="151696"/>
                  </a:lnTo>
                  <a:lnTo>
                    <a:pt x="96653" y="110375"/>
                  </a:lnTo>
                  <a:lnTo>
                    <a:pt x="144921" y="110375"/>
                  </a:lnTo>
                  <a:lnTo>
                    <a:pt x="145873" y="109256"/>
                  </a:lnTo>
                  <a:lnTo>
                    <a:pt x="111721" y="109256"/>
                  </a:lnTo>
                  <a:lnTo>
                    <a:pt x="106362" y="106645"/>
                  </a:lnTo>
                  <a:lnTo>
                    <a:pt x="97506" y="96202"/>
                  </a:lnTo>
                  <a:lnTo>
                    <a:pt x="95293" y="88130"/>
                  </a:lnTo>
                  <a:lnTo>
                    <a:pt x="95362" y="76008"/>
                  </a:lnTo>
                  <a:lnTo>
                    <a:pt x="109340" y="45317"/>
                  </a:lnTo>
                  <a:lnTo>
                    <a:pt x="95373" y="45317"/>
                  </a:lnTo>
                  <a:lnTo>
                    <a:pt x="95373" y="34287"/>
                  </a:lnTo>
                  <a:close/>
                </a:path>
                <a:path w="581025" h="153670">
                  <a:moveTo>
                    <a:pt x="144921" y="110375"/>
                  </a:moveTo>
                  <a:lnTo>
                    <a:pt x="96653" y="110375"/>
                  </a:lnTo>
                  <a:lnTo>
                    <a:pt x="99106" y="113465"/>
                  </a:lnTo>
                  <a:lnTo>
                    <a:pt x="102240" y="116023"/>
                  </a:lnTo>
                  <a:lnTo>
                    <a:pt x="109867" y="120072"/>
                  </a:lnTo>
                  <a:lnTo>
                    <a:pt x="114175" y="121085"/>
                  </a:lnTo>
                  <a:lnTo>
                    <a:pt x="125536" y="121085"/>
                  </a:lnTo>
                  <a:lnTo>
                    <a:pt x="131791" y="119233"/>
                  </a:lnTo>
                  <a:lnTo>
                    <a:pt x="143686" y="111827"/>
                  </a:lnTo>
                  <a:lnTo>
                    <a:pt x="144921" y="110375"/>
                  </a:lnTo>
                  <a:close/>
                </a:path>
                <a:path w="581025" h="153670">
                  <a:moveTo>
                    <a:pt x="146313" y="43638"/>
                  </a:moveTo>
                  <a:lnTo>
                    <a:pt x="124844" y="43638"/>
                  </a:lnTo>
                  <a:lnTo>
                    <a:pt x="130163" y="46329"/>
                  </a:lnTo>
                  <a:lnTo>
                    <a:pt x="139071" y="57092"/>
                  </a:lnTo>
                  <a:lnTo>
                    <a:pt x="141298" y="65191"/>
                  </a:lnTo>
                  <a:lnTo>
                    <a:pt x="141234" y="77207"/>
                  </a:lnTo>
                  <a:lnTo>
                    <a:pt x="140871" y="83962"/>
                  </a:lnTo>
                  <a:lnTo>
                    <a:pt x="124416" y="109256"/>
                  </a:lnTo>
                  <a:lnTo>
                    <a:pt x="145873" y="109256"/>
                  </a:lnTo>
                  <a:lnTo>
                    <a:pt x="148220" y="106498"/>
                  </a:lnTo>
                  <a:lnTo>
                    <a:pt x="154461" y="92591"/>
                  </a:lnTo>
                  <a:lnTo>
                    <a:pt x="156020" y="84773"/>
                  </a:lnTo>
                  <a:lnTo>
                    <a:pt x="156020" y="67989"/>
                  </a:lnTo>
                  <a:lnTo>
                    <a:pt x="154607" y="60543"/>
                  </a:lnTo>
                  <a:lnTo>
                    <a:pt x="148954" y="46955"/>
                  </a:lnTo>
                  <a:lnTo>
                    <a:pt x="146313" y="43638"/>
                  </a:lnTo>
                  <a:close/>
                </a:path>
                <a:path w="581025" h="153670">
                  <a:moveTo>
                    <a:pt x="127270" y="32369"/>
                  </a:moveTo>
                  <a:lnTo>
                    <a:pt x="114468" y="32369"/>
                  </a:lnTo>
                  <a:lnTo>
                    <a:pt x="109748" y="33447"/>
                  </a:lnTo>
                  <a:lnTo>
                    <a:pt x="101959" y="37764"/>
                  </a:lnTo>
                  <a:lnTo>
                    <a:pt x="98466" y="41001"/>
                  </a:lnTo>
                  <a:lnTo>
                    <a:pt x="95373" y="45317"/>
                  </a:lnTo>
                  <a:lnTo>
                    <a:pt x="109340" y="45317"/>
                  </a:lnTo>
                  <a:lnTo>
                    <a:pt x="112523" y="43638"/>
                  </a:lnTo>
                  <a:lnTo>
                    <a:pt x="146313" y="43638"/>
                  </a:lnTo>
                  <a:lnTo>
                    <a:pt x="144766" y="41694"/>
                  </a:lnTo>
                  <a:lnTo>
                    <a:pt x="133671" y="34234"/>
                  </a:lnTo>
                  <a:lnTo>
                    <a:pt x="127270" y="32369"/>
                  </a:lnTo>
                  <a:close/>
                </a:path>
                <a:path w="581025" h="153670">
                  <a:moveTo>
                    <a:pt x="210267" y="32369"/>
                  </a:moveTo>
                  <a:lnTo>
                    <a:pt x="198159" y="32369"/>
                  </a:lnTo>
                  <a:lnTo>
                    <a:pt x="191839" y="34207"/>
                  </a:lnTo>
                  <a:lnTo>
                    <a:pt x="180530" y="41560"/>
                  </a:lnTo>
                  <a:lnTo>
                    <a:pt x="176291" y="46849"/>
                  </a:lnTo>
                  <a:lnTo>
                    <a:pt x="170635" y="60650"/>
                  </a:lnTo>
                  <a:lnTo>
                    <a:pt x="169222" y="68334"/>
                  </a:lnTo>
                  <a:lnTo>
                    <a:pt x="169222" y="85492"/>
                  </a:lnTo>
                  <a:lnTo>
                    <a:pt x="192785" y="119219"/>
                  </a:lnTo>
                  <a:lnTo>
                    <a:pt x="199012" y="121085"/>
                  </a:lnTo>
                  <a:lnTo>
                    <a:pt x="205788" y="121085"/>
                  </a:lnTo>
                  <a:lnTo>
                    <a:pt x="213154" y="120296"/>
                  </a:lnTo>
                  <a:lnTo>
                    <a:pt x="219569" y="117928"/>
                  </a:lnTo>
                  <a:lnTo>
                    <a:pt x="225035" y="113981"/>
                  </a:lnTo>
                  <a:lnTo>
                    <a:pt x="228897" y="109256"/>
                  </a:lnTo>
                  <a:lnTo>
                    <a:pt x="200906" y="109256"/>
                  </a:lnTo>
                  <a:lnTo>
                    <a:pt x="195481" y="106553"/>
                  </a:lnTo>
                  <a:lnTo>
                    <a:pt x="186319" y="95802"/>
                  </a:lnTo>
                  <a:lnTo>
                    <a:pt x="184025" y="87676"/>
                  </a:lnTo>
                  <a:lnTo>
                    <a:pt x="184025" y="76807"/>
                  </a:lnTo>
                  <a:lnTo>
                    <a:pt x="200107" y="44278"/>
                  </a:lnTo>
                  <a:lnTo>
                    <a:pt x="242912" y="44278"/>
                  </a:lnTo>
                  <a:lnTo>
                    <a:pt x="242912" y="44038"/>
                  </a:lnTo>
                  <a:lnTo>
                    <a:pt x="228591" y="44038"/>
                  </a:lnTo>
                  <a:lnTo>
                    <a:pt x="226084" y="40575"/>
                  </a:lnTo>
                  <a:lnTo>
                    <a:pt x="222829" y="37764"/>
                  </a:lnTo>
                  <a:lnTo>
                    <a:pt x="214829" y="33447"/>
                  </a:lnTo>
                  <a:lnTo>
                    <a:pt x="210267" y="32369"/>
                  </a:lnTo>
                  <a:close/>
                </a:path>
                <a:path w="581025" h="153670">
                  <a:moveTo>
                    <a:pt x="242912" y="108456"/>
                  </a:moveTo>
                  <a:lnTo>
                    <a:pt x="229551" y="108456"/>
                  </a:lnTo>
                  <a:lnTo>
                    <a:pt x="229551" y="119166"/>
                  </a:lnTo>
                  <a:lnTo>
                    <a:pt x="242912" y="119166"/>
                  </a:lnTo>
                  <a:lnTo>
                    <a:pt x="242912" y="108456"/>
                  </a:lnTo>
                  <a:close/>
                </a:path>
                <a:path w="581025" h="153670">
                  <a:moveTo>
                    <a:pt x="242912" y="44278"/>
                  </a:moveTo>
                  <a:lnTo>
                    <a:pt x="213069" y="44278"/>
                  </a:lnTo>
                  <a:lnTo>
                    <a:pt x="218589" y="46995"/>
                  </a:lnTo>
                  <a:lnTo>
                    <a:pt x="223069" y="52430"/>
                  </a:lnTo>
                  <a:lnTo>
                    <a:pt x="229791" y="88555"/>
                  </a:lnTo>
                  <a:lnTo>
                    <a:pt x="227590" y="96401"/>
                  </a:lnTo>
                  <a:lnTo>
                    <a:pt x="218789" y="106685"/>
                  </a:lnTo>
                  <a:lnTo>
                    <a:pt x="213441" y="109256"/>
                  </a:lnTo>
                  <a:lnTo>
                    <a:pt x="228897" y="109256"/>
                  </a:lnTo>
                  <a:lnTo>
                    <a:pt x="229551" y="108456"/>
                  </a:lnTo>
                  <a:lnTo>
                    <a:pt x="242912" y="108456"/>
                  </a:lnTo>
                  <a:lnTo>
                    <a:pt x="242912" y="44278"/>
                  </a:lnTo>
                  <a:close/>
                </a:path>
                <a:path w="581025" h="153670">
                  <a:moveTo>
                    <a:pt x="242912" y="1998"/>
                  </a:moveTo>
                  <a:lnTo>
                    <a:pt x="228591" y="1998"/>
                  </a:lnTo>
                  <a:lnTo>
                    <a:pt x="228591" y="44038"/>
                  </a:lnTo>
                  <a:lnTo>
                    <a:pt x="242912" y="44038"/>
                  </a:lnTo>
                  <a:lnTo>
                    <a:pt x="242912" y="1998"/>
                  </a:lnTo>
                  <a:close/>
                </a:path>
                <a:path w="581025" h="153670">
                  <a:moveTo>
                    <a:pt x="332490" y="44278"/>
                  </a:moveTo>
                  <a:lnTo>
                    <a:pt x="307694" y="44278"/>
                  </a:lnTo>
                  <a:lnTo>
                    <a:pt x="313162" y="45902"/>
                  </a:lnTo>
                  <a:lnTo>
                    <a:pt x="319563" y="51551"/>
                  </a:lnTo>
                  <a:lnTo>
                    <a:pt x="320923" y="55680"/>
                  </a:lnTo>
                  <a:lnTo>
                    <a:pt x="320842" y="65298"/>
                  </a:lnTo>
                  <a:lnTo>
                    <a:pt x="316147" y="66686"/>
                  </a:lnTo>
                  <a:lnTo>
                    <a:pt x="310301" y="67975"/>
                  </a:lnTo>
                  <a:lnTo>
                    <a:pt x="303306" y="69164"/>
                  </a:lnTo>
                  <a:lnTo>
                    <a:pt x="295160" y="70253"/>
                  </a:lnTo>
                  <a:lnTo>
                    <a:pt x="289452" y="70946"/>
                  </a:lnTo>
                  <a:lnTo>
                    <a:pt x="285184" y="71666"/>
                  </a:lnTo>
                  <a:lnTo>
                    <a:pt x="261715" y="92632"/>
                  </a:lnTo>
                  <a:lnTo>
                    <a:pt x="261715" y="103874"/>
                  </a:lnTo>
                  <a:lnTo>
                    <a:pt x="264222" y="109696"/>
                  </a:lnTo>
                  <a:lnTo>
                    <a:pt x="274250" y="118807"/>
                  </a:lnTo>
                  <a:lnTo>
                    <a:pt x="281424" y="121085"/>
                  </a:lnTo>
                  <a:lnTo>
                    <a:pt x="296412" y="121085"/>
                  </a:lnTo>
                  <a:lnTo>
                    <a:pt x="301707" y="120152"/>
                  </a:lnTo>
                  <a:lnTo>
                    <a:pt x="311574" y="116423"/>
                  </a:lnTo>
                  <a:lnTo>
                    <a:pt x="316708" y="113225"/>
                  </a:lnTo>
                  <a:lnTo>
                    <a:pt x="320724" y="109815"/>
                  </a:lnTo>
                  <a:lnTo>
                    <a:pt x="288599" y="109815"/>
                  </a:lnTo>
                  <a:lnTo>
                    <a:pt x="284344" y="108536"/>
                  </a:lnTo>
                  <a:lnTo>
                    <a:pt x="278531" y="103422"/>
                  </a:lnTo>
                  <a:lnTo>
                    <a:pt x="277174" y="100437"/>
                  </a:lnTo>
                  <a:lnTo>
                    <a:pt x="277077" y="93884"/>
                  </a:lnTo>
                  <a:lnTo>
                    <a:pt x="277742" y="91606"/>
                  </a:lnTo>
                  <a:lnTo>
                    <a:pt x="307775" y="80510"/>
                  </a:lnTo>
                  <a:lnTo>
                    <a:pt x="315615" y="78699"/>
                  </a:lnTo>
                  <a:lnTo>
                    <a:pt x="320842" y="76567"/>
                  </a:lnTo>
                  <a:lnTo>
                    <a:pt x="335405" y="76567"/>
                  </a:lnTo>
                  <a:lnTo>
                    <a:pt x="335405" y="58025"/>
                  </a:lnTo>
                  <a:lnTo>
                    <a:pt x="335165" y="53602"/>
                  </a:lnTo>
                  <a:lnTo>
                    <a:pt x="334684" y="51151"/>
                  </a:lnTo>
                  <a:lnTo>
                    <a:pt x="333832" y="47208"/>
                  </a:lnTo>
                  <a:lnTo>
                    <a:pt x="332490" y="44278"/>
                  </a:lnTo>
                  <a:close/>
                </a:path>
                <a:path w="581025" h="153670">
                  <a:moveTo>
                    <a:pt x="336276" y="108696"/>
                  </a:moveTo>
                  <a:lnTo>
                    <a:pt x="322042" y="108696"/>
                  </a:lnTo>
                  <a:lnTo>
                    <a:pt x="322469" y="112693"/>
                  </a:lnTo>
                  <a:lnTo>
                    <a:pt x="323430" y="116183"/>
                  </a:lnTo>
                  <a:lnTo>
                    <a:pt x="324923" y="119166"/>
                  </a:lnTo>
                  <a:lnTo>
                    <a:pt x="339966" y="119166"/>
                  </a:lnTo>
                  <a:lnTo>
                    <a:pt x="338151" y="115916"/>
                  </a:lnTo>
                  <a:lnTo>
                    <a:pt x="336938" y="112519"/>
                  </a:lnTo>
                  <a:lnTo>
                    <a:pt x="336276" y="108696"/>
                  </a:lnTo>
                  <a:close/>
                </a:path>
                <a:path w="581025" h="153670">
                  <a:moveTo>
                    <a:pt x="335405" y="76567"/>
                  </a:moveTo>
                  <a:lnTo>
                    <a:pt x="320842" y="76567"/>
                  </a:lnTo>
                  <a:lnTo>
                    <a:pt x="320737" y="88835"/>
                  </a:lnTo>
                  <a:lnTo>
                    <a:pt x="320069" y="92977"/>
                  </a:lnTo>
                  <a:lnTo>
                    <a:pt x="316495" y="100437"/>
                  </a:lnTo>
                  <a:lnTo>
                    <a:pt x="313321" y="103755"/>
                  </a:lnTo>
                  <a:lnTo>
                    <a:pt x="304680" y="108604"/>
                  </a:lnTo>
                  <a:lnTo>
                    <a:pt x="299747" y="109815"/>
                  </a:lnTo>
                  <a:lnTo>
                    <a:pt x="320724" y="109815"/>
                  </a:lnTo>
                  <a:lnTo>
                    <a:pt x="322042" y="108696"/>
                  </a:lnTo>
                  <a:lnTo>
                    <a:pt x="336276" y="108696"/>
                  </a:lnTo>
                  <a:lnTo>
                    <a:pt x="335711" y="105432"/>
                  </a:lnTo>
                  <a:lnTo>
                    <a:pt x="335523" y="100224"/>
                  </a:lnTo>
                  <a:lnTo>
                    <a:pt x="335405" y="76567"/>
                  </a:lnTo>
                  <a:close/>
                </a:path>
                <a:path w="581025" h="153670">
                  <a:moveTo>
                    <a:pt x="309775" y="32369"/>
                  </a:moveTo>
                  <a:lnTo>
                    <a:pt x="295212" y="32369"/>
                  </a:lnTo>
                  <a:lnTo>
                    <a:pt x="288785" y="33369"/>
                  </a:lnTo>
                  <a:lnTo>
                    <a:pt x="264195" y="58505"/>
                  </a:lnTo>
                  <a:lnTo>
                    <a:pt x="278277" y="60422"/>
                  </a:lnTo>
                  <a:lnTo>
                    <a:pt x="279824" y="54401"/>
                  </a:lnTo>
                  <a:lnTo>
                    <a:pt x="282211" y="50205"/>
                  </a:lnTo>
                  <a:lnTo>
                    <a:pt x="288665" y="45463"/>
                  </a:lnTo>
                  <a:lnTo>
                    <a:pt x="293665" y="44278"/>
                  </a:lnTo>
                  <a:lnTo>
                    <a:pt x="332490" y="44278"/>
                  </a:lnTo>
                  <a:lnTo>
                    <a:pt x="332338" y="43945"/>
                  </a:lnTo>
                  <a:lnTo>
                    <a:pt x="328071" y="38776"/>
                  </a:lnTo>
                  <a:lnTo>
                    <a:pt x="324737" y="36633"/>
                  </a:lnTo>
                  <a:lnTo>
                    <a:pt x="315668" y="33221"/>
                  </a:lnTo>
                  <a:lnTo>
                    <a:pt x="309775" y="32369"/>
                  </a:lnTo>
                  <a:close/>
                </a:path>
                <a:path w="581025" h="153670">
                  <a:moveTo>
                    <a:pt x="375729" y="45477"/>
                  </a:moveTo>
                  <a:lnTo>
                    <a:pt x="361408" y="45477"/>
                  </a:lnTo>
                  <a:lnTo>
                    <a:pt x="361408" y="102942"/>
                  </a:lnTo>
                  <a:lnTo>
                    <a:pt x="376184" y="120285"/>
                  </a:lnTo>
                  <a:lnTo>
                    <a:pt x="384611" y="120285"/>
                  </a:lnTo>
                  <a:lnTo>
                    <a:pt x="388238" y="119860"/>
                  </a:lnTo>
                  <a:lnTo>
                    <a:pt x="392292" y="119006"/>
                  </a:lnTo>
                  <a:lnTo>
                    <a:pt x="390304" y="106859"/>
                  </a:lnTo>
                  <a:lnTo>
                    <a:pt x="381758" y="106859"/>
                  </a:lnTo>
                  <a:lnTo>
                    <a:pt x="380117" y="106512"/>
                  </a:lnTo>
                  <a:lnTo>
                    <a:pt x="377823" y="105126"/>
                  </a:lnTo>
                  <a:lnTo>
                    <a:pt x="376996" y="104194"/>
                  </a:lnTo>
                  <a:lnTo>
                    <a:pt x="375983" y="101850"/>
                  </a:lnTo>
                  <a:lnTo>
                    <a:pt x="375729" y="99212"/>
                  </a:lnTo>
                  <a:lnTo>
                    <a:pt x="375729" y="45477"/>
                  </a:lnTo>
                  <a:close/>
                </a:path>
                <a:path w="581025" h="153670">
                  <a:moveTo>
                    <a:pt x="390212" y="106299"/>
                  </a:moveTo>
                  <a:lnTo>
                    <a:pt x="387597" y="106672"/>
                  </a:lnTo>
                  <a:lnTo>
                    <a:pt x="385491" y="106859"/>
                  </a:lnTo>
                  <a:lnTo>
                    <a:pt x="390304" y="106859"/>
                  </a:lnTo>
                  <a:lnTo>
                    <a:pt x="390212" y="106299"/>
                  </a:lnTo>
                  <a:close/>
                </a:path>
                <a:path w="581025" h="153670">
                  <a:moveTo>
                    <a:pt x="390212" y="34287"/>
                  </a:moveTo>
                  <a:lnTo>
                    <a:pt x="350847" y="34287"/>
                  </a:lnTo>
                  <a:lnTo>
                    <a:pt x="350847" y="45477"/>
                  </a:lnTo>
                  <a:lnTo>
                    <a:pt x="390212" y="45477"/>
                  </a:lnTo>
                  <a:lnTo>
                    <a:pt x="390212" y="34287"/>
                  </a:lnTo>
                  <a:close/>
                </a:path>
                <a:path w="581025" h="153670">
                  <a:moveTo>
                    <a:pt x="375729" y="4636"/>
                  </a:moveTo>
                  <a:lnTo>
                    <a:pt x="361408" y="13267"/>
                  </a:lnTo>
                  <a:lnTo>
                    <a:pt x="361408" y="34287"/>
                  </a:lnTo>
                  <a:lnTo>
                    <a:pt x="375729" y="34287"/>
                  </a:lnTo>
                  <a:lnTo>
                    <a:pt x="375729" y="4636"/>
                  </a:lnTo>
                  <a:close/>
                </a:path>
                <a:path w="581025" h="153670">
                  <a:moveTo>
                    <a:pt x="434618" y="32369"/>
                  </a:moveTo>
                  <a:lnTo>
                    <a:pt x="401144" y="50712"/>
                  </a:lnTo>
                  <a:lnTo>
                    <a:pt x="394993" y="76567"/>
                  </a:lnTo>
                  <a:lnTo>
                    <a:pt x="395020" y="78699"/>
                  </a:lnTo>
                  <a:lnTo>
                    <a:pt x="411797" y="114633"/>
                  </a:lnTo>
                  <a:lnTo>
                    <a:pt x="435418" y="121085"/>
                  </a:lnTo>
                  <a:lnTo>
                    <a:pt x="445286" y="121085"/>
                  </a:lnTo>
                  <a:lnTo>
                    <a:pt x="453393" y="118687"/>
                  </a:lnTo>
                  <a:lnTo>
                    <a:pt x="465876" y="109256"/>
                  </a:lnTo>
                  <a:lnTo>
                    <a:pt x="428404" y="109256"/>
                  </a:lnTo>
                  <a:lnTo>
                    <a:pt x="422483" y="106779"/>
                  </a:lnTo>
                  <a:lnTo>
                    <a:pt x="412987" y="96867"/>
                  </a:lnTo>
                  <a:lnTo>
                    <a:pt x="410347" y="89728"/>
                  </a:lnTo>
                  <a:lnTo>
                    <a:pt x="409813" y="80403"/>
                  </a:lnTo>
                  <a:lnTo>
                    <a:pt x="473184" y="80403"/>
                  </a:lnTo>
                  <a:lnTo>
                    <a:pt x="473262" y="76567"/>
                  </a:lnTo>
                  <a:lnTo>
                    <a:pt x="472719" y="68574"/>
                  </a:lnTo>
                  <a:lnTo>
                    <a:pt x="410615" y="68574"/>
                  </a:lnTo>
                  <a:lnTo>
                    <a:pt x="411095" y="61168"/>
                  </a:lnTo>
                  <a:lnTo>
                    <a:pt x="413589" y="55255"/>
                  </a:lnTo>
                  <a:lnTo>
                    <a:pt x="422602" y="46409"/>
                  </a:lnTo>
                  <a:lnTo>
                    <a:pt x="428163" y="44198"/>
                  </a:lnTo>
                  <a:lnTo>
                    <a:pt x="462639" y="44198"/>
                  </a:lnTo>
                  <a:lnTo>
                    <a:pt x="462461" y="43958"/>
                  </a:lnTo>
                  <a:lnTo>
                    <a:pt x="456670" y="38888"/>
                  </a:lnTo>
                  <a:lnTo>
                    <a:pt x="450100" y="35267"/>
                  </a:lnTo>
                  <a:lnTo>
                    <a:pt x="442749" y="33094"/>
                  </a:lnTo>
                  <a:lnTo>
                    <a:pt x="434618" y="32369"/>
                  </a:lnTo>
                  <a:close/>
                </a:path>
                <a:path w="581025" h="153670">
                  <a:moveTo>
                    <a:pt x="457901" y="91832"/>
                  </a:moveTo>
                  <a:lnTo>
                    <a:pt x="455714" y="97906"/>
                  </a:lnTo>
                  <a:lnTo>
                    <a:pt x="452754" y="102330"/>
                  </a:lnTo>
                  <a:lnTo>
                    <a:pt x="445286" y="107871"/>
                  </a:lnTo>
                  <a:lnTo>
                    <a:pt x="440778" y="109256"/>
                  </a:lnTo>
                  <a:lnTo>
                    <a:pt x="465876" y="109256"/>
                  </a:lnTo>
                  <a:lnTo>
                    <a:pt x="466088" y="109096"/>
                  </a:lnTo>
                  <a:lnTo>
                    <a:pt x="470443" y="102330"/>
                  </a:lnTo>
                  <a:lnTo>
                    <a:pt x="472782" y="93671"/>
                  </a:lnTo>
                  <a:lnTo>
                    <a:pt x="457901" y="91832"/>
                  </a:lnTo>
                  <a:close/>
                </a:path>
                <a:path w="581025" h="153670">
                  <a:moveTo>
                    <a:pt x="462639" y="44198"/>
                  </a:moveTo>
                  <a:lnTo>
                    <a:pt x="442086" y="44198"/>
                  </a:lnTo>
                  <a:lnTo>
                    <a:pt x="448033" y="46969"/>
                  </a:lnTo>
                  <a:lnTo>
                    <a:pt x="452620" y="52510"/>
                  </a:lnTo>
                  <a:lnTo>
                    <a:pt x="455607" y="56080"/>
                  </a:lnTo>
                  <a:lnTo>
                    <a:pt x="457420" y="61434"/>
                  </a:lnTo>
                  <a:lnTo>
                    <a:pt x="458061" y="68574"/>
                  </a:lnTo>
                  <a:lnTo>
                    <a:pt x="472719" y="68574"/>
                  </a:lnTo>
                  <a:lnTo>
                    <a:pt x="472588" y="66646"/>
                  </a:lnTo>
                  <a:lnTo>
                    <a:pt x="470563" y="57905"/>
                  </a:lnTo>
                  <a:lnTo>
                    <a:pt x="467187" y="50342"/>
                  </a:lnTo>
                  <a:lnTo>
                    <a:pt x="462639" y="44198"/>
                  </a:lnTo>
                  <a:close/>
                </a:path>
                <a:path w="581025" h="153670">
                  <a:moveTo>
                    <a:pt x="529750" y="0"/>
                  </a:moveTo>
                  <a:lnTo>
                    <a:pt x="519428" y="0"/>
                  </a:lnTo>
                  <a:lnTo>
                    <a:pt x="512398" y="10040"/>
                  </a:lnTo>
                  <a:lnTo>
                    <a:pt x="494490" y="49093"/>
                  </a:lnTo>
                  <a:lnTo>
                    <a:pt x="491029" y="76807"/>
                  </a:lnTo>
                  <a:lnTo>
                    <a:pt x="491540" y="87426"/>
                  </a:lnTo>
                  <a:lnTo>
                    <a:pt x="503617" y="128198"/>
                  </a:lnTo>
                  <a:lnTo>
                    <a:pt x="519428" y="153614"/>
                  </a:lnTo>
                  <a:lnTo>
                    <a:pt x="529750" y="153614"/>
                  </a:lnTo>
                  <a:lnTo>
                    <a:pt x="519283" y="134427"/>
                  </a:lnTo>
                  <a:lnTo>
                    <a:pt x="511807" y="115230"/>
                  </a:lnTo>
                  <a:lnTo>
                    <a:pt x="507322" y="96023"/>
                  </a:lnTo>
                  <a:lnTo>
                    <a:pt x="505829" y="76727"/>
                  </a:lnTo>
                  <a:lnTo>
                    <a:pt x="506042" y="69264"/>
                  </a:lnTo>
                  <a:lnTo>
                    <a:pt x="513695" y="31090"/>
                  </a:lnTo>
                  <a:lnTo>
                    <a:pt x="525319" y="7717"/>
                  </a:lnTo>
                  <a:lnTo>
                    <a:pt x="529750" y="0"/>
                  </a:lnTo>
                  <a:close/>
                </a:path>
                <a:path w="581025" h="153670">
                  <a:moveTo>
                    <a:pt x="552554" y="0"/>
                  </a:moveTo>
                  <a:lnTo>
                    <a:pt x="542232" y="0"/>
                  </a:lnTo>
                  <a:lnTo>
                    <a:pt x="546698" y="7792"/>
                  </a:lnTo>
                  <a:lnTo>
                    <a:pt x="550333" y="14386"/>
                  </a:lnTo>
                  <a:lnTo>
                    <a:pt x="564219" y="54403"/>
                  </a:lnTo>
                  <a:lnTo>
                    <a:pt x="566155" y="76807"/>
                  </a:lnTo>
                  <a:lnTo>
                    <a:pt x="564660" y="96023"/>
                  </a:lnTo>
                  <a:lnTo>
                    <a:pt x="560175" y="115230"/>
                  </a:lnTo>
                  <a:lnTo>
                    <a:pt x="552699" y="134427"/>
                  </a:lnTo>
                  <a:lnTo>
                    <a:pt x="542232" y="153614"/>
                  </a:lnTo>
                  <a:lnTo>
                    <a:pt x="552554" y="153614"/>
                  </a:lnTo>
                  <a:lnTo>
                    <a:pt x="572676" y="118447"/>
                  </a:lnTo>
                  <a:lnTo>
                    <a:pt x="580957" y="76727"/>
                  </a:lnTo>
                  <a:lnTo>
                    <a:pt x="580572" y="67316"/>
                  </a:lnTo>
                  <a:lnTo>
                    <a:pt x="570706" y="30181"/>
                  </a:lnTo>
                  <a:lnTo>
                    <a:pt x="559585" y="10040"/>
                  </a:lnTo>
                  <a:lnTo>
                    <a:pt x="552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466600" y="6633886"/>
              <a:ext cx="92710" cy="266065"/>
            </a:xfrm>
            <a:custGeom>
              <a:avLst/>
              <a:gdLst/>
              <a:ahLst/>
              <a:cxnLst/>
              <a:rect l="l" t="t" r="r" b="b"/>
              <a:pathLst>
                <a:path w="92709" h="266065">
                  <a:moveTo>
                    <a:pt x="0" y="0"/>
                  </a:moveTo>
                  <a:lnTo>
                    <a:pt x="92172" y="265986"/>
                  </a:lnTo>
                </a:path>
              </a:pathLst>
            </a:custGeom>
            <a:ln w="1024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292496" y="6858951"/>
              <a:ext cx="102870" cy="184150"/>
            </a:xfrm>
            <a:custGeom>
              <a:avLst/>
              <a:gdLst/>
              <a:ahLst/>
              <a:cxnLst/>
              <a:rect l="l" t="t" r="r" b="b"/>
              <a:pathLst>
                <a:path w="102870" h="184150">
                  <a:moveTo>
                    <a:pt x="0" y="0"/>
                  </a:moveTo>
                  <a:lnTo>
                    <a:pt x="102415" y="0"/>
                  </a:lnTo>
                  <a:lnTo>
                    <a:pt x="102415" y="184144"/>
                  </a:lnTo>
                  <a:lnTo>
                    <a:pt x="0" y="184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297350" y="6889481"/>
              <a:ext cx="78105" cy="118110"/>
            </a:xfrm>
            <a:custGeom>
              <a:avLst/>
              <a:gdLst/>
              <a:ahLst/>
              <a:cxnLst/>
              <a:rect l="l" t="t" r="r" b="b"/>
              <a:pathLst>
                <a:path w="78104" h="118109">
                  <a:moveTo>
                    <a:pt x="70328" y="11908"/>
                  </a:moveTo>
                  <a:lnTo>
                    <a:pt x="47153" y="11908"/>
                  </a:lnTo>
                  <a:lnTo>
                    <a:pt x="52475" y="13867"/>
                  </a:lnTo>
                  <a:lnTo>
                    <a:pt x="60634" y="21700"/>
                  </a:lnTo>
                  <a:lnTo>
                    <a:pt x="62675" y="26508"/>
                  </a:lnTo>
                  <a:lnTo>
                    <a:pt x="62675" y="37644"/>
                  </a:lnTo>
                  <a:lnTo>
                    <a:pt x="24312" y="79215"/>
                  </a:lnTo>
                  <a:lnTo>
                    <a:pt x="19239" y="83800"/>
                  </a:lnTo>
                  <a:lnTo>
                    <a:pt x="1788" y="107657"/>
                  </a:lnTo>
                  <a:lnTo>
                    <a:pt x="561" y="110854"/>
                  </a:lnTo>
                  <a:lnTo>
                    <a:pt x="0" y="114184"/>
                  </a:lnTo>
                  <a:lnTo>
                    <a:pt x="107" y="117647"/>
                  </a:lnTo>
                  <a:lnTo>
                    <a:pt x="77637" y="117647"/>
                  </a:lnTo>
                  <a:lnTo>
                    <a:pt x="77637" y="103821"/>
                  </a:lnTo>
                  <a:lnTo>
                    <a:pt x="20110" y="103821"/>
                  </a:lnTo>
                  <a:lnTo>
                    <a:pt x="21709" y="101210"/>
                  </a:lnTo>
                  <a:lnTo>
                    <a:pt x="23737" y="98612"/>
                  </a:lnTo>
                  <a:lnTo>
                    <a:pt x="28644" y="93445"/>
                  </a:lnTo>
                  <a:lnTo>
                    <a:pt x="34192" y="88529"/>
                  </a:lnTo>
                  <a:lnTo>
                    <a:pt x="42832" y="81282"/>
                  </a:lnTo>
                  <a:lnTo>
                    <a:pt x="50041" y="75078"/>
                  </a:lnTo>
                  <a:lnTo>
                    <a:pt x="76517" y="41827"/>
                  </a:lnTo>
                  <a:lnTo>
                    <a:pt x="77477" y="23312"/>
                  </a:lnTo>
                  <a:lnTo>
                    <a:pt x="74197" y="15585"/>
                  </a:lnTo>
                  <a:lnTo>
                    <a:pt x="70328" y="11908"/>
                  </a:lnTo>
                  <a:close/>
                </a:path>
                <a:path w="78104" h="118109">
                  <a:moveTo>
                    <a:pt x="40913" y="0"/>
                  </a:moveTo>
                  <a:lnTo>
                    <a:pt x="6448" y="19312"/>
                  </a:lnTo>
                  <a:lnTo>
                    <a:pt x="2827" y="33888"/>
                  </a:lnTo>
                  <a:lnTo>
                    <a:pt x="17630" y="35406"/>
                  </a:lnTo>
                  <a:lnTo>
                    <a:pt x="17683" y="28054"/>
                  </a:lnTo>
                  <a:lnTo>
                    <a:pt x="19790" y="22299"/>
                  </a:lnTo>
                  <a:lnTo>
                    <a:pt x="28111" y="13987"/>
                  </a:lnTo>
                  <a:lnTo>
                    <a:pt x="33658" y="11908"/>
                  </a:lnTo>
                  <a:lnTo>
                    <a:pt x="70328" y="11908"/>
                  </a:lnTo>
                  <a:lnTo>
                    <a:pt x="67636" y="9351"/>
                  </a:lnTo>
                  <a:lnTo>
                    <a:pt x="62275" y="5260"/>
                  </a:lnTo>
                  <a:lnTo>
                    <a:pt x="56034" y="2338"/>
                  </a:lnTo>
                  <a:lnTo>
                    <a:pt x="48914" y="584"/>
                  </a:lnTo>
                  <a:lnTo>
                    <a:pt x="409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5800" y="6718300"/>
              <a:ext cx="4330700" cy="26980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5068" y="6130828"/>
              <a:ext cx="6493737" cy="225688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6249349" y="2057400"/>
            <a:ext cx="5975350" cy="2687320"/>
            <a:chOff x="6249349" y="2057400"/>
            <a:chExt cx="5975350" cy="2687320"/>
          </a:xfrm>
        </p:grpSpPr>
        <p:sp>
          <p:nvSpPr>
            <p:cNvPr id="58" name="object 58"/>
            <p:cNvSpPr/>
            <p:nvPr/>
          </p:nvSpPr>
          <p:spPr>
            <a:xfrm>
              <a:off x="6254466" y="3595504"/>
              <a:ext cx="1331595" cy="1064260"/>
            </a:xfrm>
            <a:custGeom>
              <a:avLst/>
              <a:gdLst/>
              <a:ahLst/>
              <a:cxnLst/>
              <a:rect l="l" t="t" r="r" b="b"/>
              <a:pathLst>
                <a:path w="1331595" h="1064260">
                  <a:moveTo>
                    <a:pt x="0" y="0"/>
                  </a:moveTo>
                  <a:lnTo>
                    <a:pt x="1331376" y="0"/>
                  </a:lnTo>
                  <a:lnTo>
                    <a:pt x="1331376" y="1063945"/>
                  </a:lnTo>
                  <a:lnTo>
                    <a:pt x="0" y="1063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254466" y="3595505"/>
              <a:ext cx="1331595" cy="1064260"/>
            </a:xfrm>
            <a:custGeom>
              <a:avLst/>
              <a:gdLst/>
              <a:ahLst/>
              <a:cxnLst/>
              <a:rect l="l" t="t" r="r" b="b"/>
              <a:pathLst>
                <a:path w="1331595" h="1064260">
                  <a:moveTo>
                    <a:pt x="0" y="0"/>
                  </a:moveTo>
                  <a:lnTo>
                    <a:pt x="1331376" y="0"/>
                  </a:lnTo>
                  <a:lnTo>
                    <a:pt x="1331376" y="1063945"/>
                  </a:lnTo>
                  <a:lnTo>
                    <a:pt x="0" y="1063945"/>
                  </a:lnTo>
                  <a:lnTo>
                    <a:pt x="0" y="0"/>
                  </a:lnTo>
                  <a:close/>
                </a:path>
              </a:pathLst>
            </a:custGeom>
            <a:ln w="1023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512900" y="3677666"/>
              <a:ext cx="810260" cy="151765"/>
            </a:xfrm>
            <a:custGeom>
              <a:avLst/>
              <a:gdLst/>
              <a:ahLst/>
              <a:cxnLst/>
              <a:rect l="l" t="t" r="r" b="b"/>
              <a:pathLst>
                <a:path w="810259" h="151764">
                  <a:moveTo>
                    <a:pt x="52034" y="0"/>
                  </a:moveTo>
                  <a:lnTo>
                    <a:pt x="0" y="0"/>
                  </a:lnTo>
                  <a:lnTo>
                    <a:pt x="0" y="117167"/>
                  </a:lnTo>
                  <a:lnTo>
                    <a:pt x="15521" y="117167"/>
                  </a:lnTo>
                  <a:lnTo>
                    <a:pt x="15521" y="69533"/>
                  </a:lnTo>
                  <a:lnTo>
                    <a:pt x="45606" y="69533"/>
                  </a:lnTo>
                  <a:lnTo>
                    <a:pt x="82662" y="55707"/>
                  </a:lnTo>
                  <a:lnTo>
                    <a:pt x="15521" y="55707"/>
                  </a:lnTo>
                  <a:lnTo>
                    <a:pt x="15521" y="13826"/>
                  </a:lnTo>
                  <a:lnTo>
                    <a:pt x="83977" y="13826"/>
                  </a:lnTo>
                  <a:lnTo>
                    <a:pt x="83599" y="13054"/>
                  </a:lnTo>
                  <a:lnTo>
                    <a:pt x="80463" y="9284"/>
                  </a:lnTo>
                  <a:lnTo>
                    <a:pt x="72677" y="3903"/>
                  </a:lnTo>
                  <a:lnTo>
                    <a:pt x="67848" y="2078"/>
                  </a:lnTo>
                  <a:lnTo>
                    <a:pt x="62089" y="1120"/>
                  </a:lnTo>
                  <a:lnTo>
                    <a:pt x="57981" y="373"/>
                  </a:lnTo>
                  <a:lnTo>
                    <a:pt x="52034" y="0"/>
                  </a:lnTo>
                  <a:close/>
                </a:path>
                <a:path w="810259" h="151764">
                  <a:moveTo>
                    <a:pt x="83977" y="13826"/>
                  </a:moveTo>
                  <a:lnTo>
                    <a:pt x="52567" y="13826"/>
                  </a:lnTo>
                  <a:lnTo>
                    <a:pt x="57395" y="14173"/>
                  </a:lnTo>
                  <a:lnTo>
                    <a:pt x="60008" y="14865"/>
                  </a:lnTo>
                  <a:lnTo>
                    <a:pt x="64062" y="15985"/>
                  </a:lnTo>
                  <a:lnTo>
                    <a:pt x="67329" y="18289"/>
                  </a:lnTo>
                  <a:lnTo>
                    <a:pt x="72289" y="25269"/>
                  </a:lnTo>
                  <a:lnTo>
                    <a:pt x="73530" y="29465"/>
                  </a:lnTo>
                  <a:lnTo>
                    <a:pt x="73530" y="41134"/>
                  </a:lnTo>
                  <a:lnTo>
                    <a:pt x="71423" y="46382"/>
                  </a:lnTo>
                  <a:lnTo>
                    <a:pt x="62994" y="53841"/>
                  </a:lnTo>
                  <a:lnTo>
                    <a:pt x="55874" y="55707"/>
                  </a:lnTo>
                  <a:lnTo>
                    <a:pt x="82662" y="55707"/>
                  </a:lnTo>
                  <a:lnTo>
                    <a:pt x="84176" y="53721"/>
                  </a:lnTo>
                  <a:lnTo>
                    <a:pt x="87152" y="47684"/>
                  </a:lnTo>
                  <a:lnTo>
                    <a:pt x="88937" y="41073"/>
                  </a:lnTo>
                  <a:lnTo>
                    <a:pt x="89532" y="33887"/>
                  </a:lnTo>
                  <a:lnTo>
                    <a:pt x="89532" y="28080"/>
                  </a:lnTo>
                  <a:lnTo>
                    <a:pt x="88346" y="22750"/>
                  </a:lnTo>
                  <a:lnTo>
                    <a:pt x="83977" y="13826"/>
                  </a:lnTo>
                  <a:close/>
                </a:path>
                <a:path w="810259" h="151764">
                  <a:moveTo>
                    <a:pt x="124896" y="0"/>
                  </a:moveTo>
                  <a:lnTo>
                    <a:pt x="110495" y="0"/>
                  </a:lnTo>
                  <a:lnTo>
                    <a:pt x="110495" y="117167"/>
                  </a:lnTo>
                  <a:lnTo>
                    <a:pt x="124896" y="117167"/>
                  </a:lnTo>
                  <a:lnTo>
                    <a:pt x="124896" y="0"/>
                  </a:lnTo>
                  <a:close/>
                </a:path>
                <a:path w="810259" h="151764">
                  <a:moveTo>
                    <a:pt x="207434" y="42279"/>
                  </a:moveTo>
                  <a:lnTo>
                    <a:pt x="182637" y="42279"/>
                  </a:lnTo>
                  <a:lnTo>
                    <a:pt x="188106" y="43903"/>
                  </a:lnTo>
                  <a:lnTo>
                    <a:pt x="194506" y="49551"/>
                  </a:lnTo>
                  <a:lnTo>
                    <a:pt x="195867" y="53681"/>
                  </a:lnTo>
                  <a:lnTo>
                    <a:pt x="195787" y="63299"/>
                  </a:lnTo>
                  <a:lnTo>
                    <a:pt x="191091" y="64688"/>
                  </a:lnTo>
                  <a:lnTo>
                    <a:pt x="185245" y="65977"/>
                  </a:lnTo>
                  <a:lnTo>
                    <a:pt x="178249" y="67165"/>
                  </a:lnTo>
                  <a:lnTo>
                    <a:pt x="170103" y="68254"/>
                  </a:lnTo>
                  <a:lnTo>
                    <a:pt x="164395" y="68948"/>
                  </a:lnTo>
                  <a:lnTo>
                    <a:pt x="160129" y="69667"/>
                  </a:lnTo>
                  <a:lnTo>
                    <a:pt x="136658" y="90633"/>
                  </a:lnTo>
                  <a:lnTo>
                    <a:pt x="136658" y="101875"/>
                  </a:lnTo>
                  <a:lnTo>
                    <a:pt x="139165" y="107698"/>
                  </a:lnTo>
                  <a:lnTo>
                    <a:pt x="149193" y="116809"/>
                  </a:lnTo>
                  <a:lnTo>
                    <a:pt x="156367" y="119086"/>
                  </a:lnTo>
                  <a:lnTo>
                    <a:pt x="171356" y="119086"/>
                  </a:lnTo>
                  <a:lnTo>
                    <a:pt x="176650" y="118153"/>
                  </a:lnTo>
                  <a:lnTo>
                    <a:pt x="186519" y="114424"/>
                  </a:lnTo>
                  <a:lnTo>
                    <a:pt x="191651" y="111227"/>
                  </a:lnTo>
                  <a:lnTo>
                    <a:pt x="195670" y="107816"/>
                  </a:lnTo>
                  <a:lnTo>
                    <a:pt x="163542" y="107816"/>
                  </a:lnTo>
                  <a:lnTo>
                    <a:pt x="159288" y="106539"/>
                  </a:lnTo>
                  <a:lnTo>
                    <a:pt x="153474" y="101423"/>
                  </a:lnTo>
                  <a:lnTo>
                    <a:pt x="152116" y="98438"/>
                  </a:lnTo>
                  <a:lnTo>
                    <a:pt x="152020" y="91885"/>
                  </a:lnTo>
                  <a:lnTo>
                    <a:pt x="152688" y="89608"/>
                  </a:lnTo>
                  <a:lnTo>
                    <a:pt x="182718" y="78511"/>
                  </a:lnTo>
                  <a:lnTo>
                    <a:pt x="190558" y="76699"/>
                  </a:lnTo>
                  <a:lnTo>
                    <a:pt x="195787" y="74568"/>
                  </a:lnTo>
                  <a:lnTo>
                    <a:pt x="210348" y="74568"/>
                  </a:lnTo>
                  <a:lnTo>
                    <a:pt x="210348" y="56027"/>
                  </a:lnTo>
                  <a:lnTo>
                    <a:pt x="210108" y="51605"/>
                  </a:lnTo>
                  <a:lnTo>
                    <a:pt x="209628" y="49152"/>
                  </a:lnTo>
                  <a:lnTo>
                    <a:pt x="208775" y="45209"/>
                  </a:lnTo>
                  <a:lnTo>
                    <a:pt x="207434" y="42279"/>
                  </a:lnTo>
                  <a:close/>
                </a:path>
                <a:path w="810259" h="151764">
                  <a:moveTo>
                    <a:pt x="211220" y="106699"/>
                  </a:moveTo>
                  <a:lnTo>
                    <a:pt x="196987" y="106699"/>
                  </a:lnTo>
                  <a:lnTo>
                    <a:pt x="197412" y="110694"/>
                  </a:lnTo>
                  <a:lnTo>
                    <a:pt x="198374" y="114184"/>
                  </a:lnTo>
                  <a:lnTo>
                    <a:pt x="199866" y="117167"/>
                  </a:lnTo>
                  <a:lnTo>
                    <a:pt x="214909" y="117167"/>
                  </a:lnTo>
                  <a:lnTo>
                    <a:pt x="213095" y="113917"/>
                  </a:lnTo>
                  <a:lnTo>
                    <a:pt x="211881" y="110520"/>
                  </a:lnTo>
                  <a:lnTo>
                    <a:pt x="211220" y="106699"/>
                  </a:lnTo>
                  <a:close/>
                </a:path>
                <a:path w="810259" h="151764">
                  <a:moveTo>
                    <a:pt x="210348" y="74568"/>
                  </a:moveTo>
                  <a:lnTo>
                    <a:pt x="195787" y="74568"/>
                  </a:lnTo>
                  <a:lnTo>
                    <a:pt x="195681" y="86837"/>
                  </a:lnTo>
                  <a:lnTo>
                    <a:pt x="195012" y="90980"/>
                  </a:lnTo>
                  <a:lnTo>
                    <a:pt x="191438" y="98438"/>
                  </a:lnTo>
                  <a:lnTo>
                    <a:pt x="188264" y="101756"/>
                  </a:lnTo>
                  <a:lnTo>
                    <a:pt x="179623" y="106605"/>
                  </a:lnTo>
                  <a:lnTo>
                    <a:pt x="174691" y="107816"/>
                  </a:lnTo>
                  <a:lnTo>
                    <a:pt x="195670" y="107816"/>
                  </a:lnTo>
                  <a:lnTo>
                    <a:pt x="196987" y="106699"/>
                  </a:lnTo>
                  <a:lnTo>
                    <a:pt x="211220" y="106699"/>
                  </a:lnTo>
                  <a:lnTo>
                    <a:pt x="210654" y="103433"/>
                  </a:lnTo>
                  <a:lnTo>
                    <a:pt x="210466" y="98226"/>
                  </a:lnTo>
                  <a:lnTo>
                    <a:pt x="210348" y="74568"/>
                  </a:lnTo>
                  <a:close/>
                </a:path>
                <a:path w="810259" h="151764">
                  <a:moveTo>
                    <a:pt x="184718" y="30372"/>
                  </a:moveTo>
                  <a:lnTo>
                    <a:pt x="170157" y="30372"/>
                  </a:lnTo>
                  <a:lnTo>
                    <a:pt x="163728" y="31370"/>
                  </a:lnTo>
                  <a:lnTo>
                    <a:pt x="139139" y="56506"/>
                  </a:lnTo>
                  <a:lnTo>
                    <a:pt x="153221" y="58425"/>
                  </a:lnTo>
                  <a:lnTo>
                    <a:pt x="154767" y="52404"/>
                  </a:lnTo>
                  <a:lnTo>
                    <a:pt x="157154" y="48207"/>
                  </a:lnTo>
                  <a:lnTo>
                    <a:pt x="163609" y="43465"/>
                  </a:lnTo>
                  <a:lnTo>
                    <a:pt x="168609" y="42279"/>
                  </a:lnTo>
                  <a:lnTo>
                    <a:pt x="207434" y="42279"/>
                  </a:lnTo>
                  <a:lnTo>
                    <a:pt x="207281" y="41946"/>
                  </a:lnTo>
                  <a:lnTo>
                    <a:pt x="203014" y="36777"/>
                  </a:lnTo>
                  <a:lnTo>
                    <a:pt x="199680" y="34634"/>
                  </a:lnTo>
                  <a:lnTo>
                    <a:pt x="190611" y="31222"/>
                  </a:lnTo>
                  <a:lnTo>
                    <a:pt x="184718" y="30372"/>
                  </a:lnTo>
                  <a:close/>
                </a:path>
                <a:path w="810259" h="151764">
                  <a:moveTo>
                    <a:pt x="231471" y="136349"/>
                  </a:moveTo>
                  <a:lnTo>
                    <a:pt x="233070" y="149857"/>
                  </a:lnTo>
                  <a:lnTo>
                    <a:pt x="236485" y="151029"/>
                  </a:lnTo>
                  <a:lnTo>
                    <a:pt x="239579" y="151616"/>
                  </a:lnTo>
                  <a:lnTo>
                    <a:pt x="246940" y="151616"/>
                  </a:lnTo>
                  <a:lnTo>
                    <a:pt x="250887" y="150510"/>
                  </a:lnTo>
                  <a:lnTo>
                    <a:pt x="257501" y="146088"/>
                  </a:lnTo>
                  <a:lnTo>
                    <a:pt x="260435" y="142610"/>
                  </a:lnTo>
                  <a:lnTo>
                    <a:pt x="263137" y="137629"/>
                  </a:lnTo>
                  <a:lnTo>
                    <a:pt x="237365" y="137629"/>
                  </a:lnTo>
                  <a:lnTo>
                    <a:pt x="234618" y="137203"/>
                  </a:lnTo>
                  <a:lnTo>
                    <a:pt x="231471" y="136349"/>
                  </a:lnTo>
                  <a:close/>
                </a:path>
                <a:path w="810259" h="151764">
                  <a:moveTo>
                    <a:pt x="241072" y="32288"/>
                  </a:moveTo>
                  <a:lnTo>
                    <a:pt x="225550" y="32288"/>
                  </a:lnTo>
                  <a:lnTo>
                    <a:pt x="257794" y="117327"/>
                  </a:lnTo>
                  <a:lnTo>
                    <a:pt x="256780" y="120046"/>
                  </a:lnTo>
                  <a:lnTo>
                    <a:pt x="242912" y="137629"/>
                  </a:lnTo>
                  <a:lnTo>
                    <a:pt x="263137" y="137629"/>
                  </a:lnTo>
                  <a:lnTo>
                    <a:pt x="264915" y="134353"/>
                  </a:lnTo>
                  <a:lnTo>
                    <a:pt x="267609" y="127932"/>
                  </a:lnTo>
                  <a:lnTo>
                    <a:pt x="277630" y="101103"/>
                  </a:lnTo>
                  <a:lnTo>
                    <a:pt x="264915" y="101103"/>
                  </a:lnTo>
                  <a:lnTo>
                    <a:pt x="263102" y="94230"/>
                  </a:lnTo>
                  <a:lnTo>
                    <a:pt x="261048" y="87676"/>
                  </a:lnTo>
                  <a:lnTo>
                    <a:pt x="258754" y="81442"/>
                  </a:lnTo>
                  <a:lnTo>
                    <a:pt x="241072" y="32288"/>
                  </a:lnTo>
                  <a:close/>
                </a:path>
                <a:path w="810259" h="151764">
                  <a:moveTo>
                    <a:pt x="340285" y="30372"/>
                  </a:moveTo>
                  <a:lnTo>
                    <a:pt x="306811" y="48713"/>
                  </a:lnTo>
                  <a:lnTo>
                    <a:pt x="300661" y="74568"/>
                  </a:lnTo>
                  <a:lnTo>
                    <a:pt x="300688" y="76701"/>
                  </a:lnTo>
                  <a:lnTo>
                    <a:pt x="317465" y="112635"/>
                  </a:lnTo>
                  <a:lnTo>
                    <a:pt x="341086" y="119086"/>
                  </a:lnTo>
                  <a:lnTo>
                    <a:pt x="350953" y="119086"/>
                  </a:lnTo>
                  <a:lnTo>
                    <a:pt x="359060" y="116688"/>
                  </a:lnTo>
                  <a:lnTo>
                    <a:pt x="371545" y="107257"/>
                  </a:lnTo>
                  <a:lnTo>
                    <a:pt x="334070" y="107257"/>
                  </a:lnTo>
                  <a:lnTo>
                    <a:pt x="328150" y="104780"/>
                  </a:lnTo>
                  <a:lnTo>
                    <a:pt x="318656" y="94870"/>
                  </a:lnTo>
                  <a:lnTo>
                    <a:pt x="316134" y="88050"/>
                  </a:lnTo>
                  <a:lnTo>
                    <a:pt x="316012" y="87676"/>
                  </a:lnTo>
                  <a:lnTo>
                    <a:pt x="315481" y="78405"/>
                  </a:lnTo>
                  <a:lnTo>
                    <a:pt x="378851" y="78405"/>
                  </a:lnTo>
                  <a:lnTo>
                    <a:pt x="378931" y="74568"/>
                  </a:lnTo>
                  <a:lnTo>
                    <a:pt x="378387" y="66577"/>
                  </a:lnTo>
                  <a:lnTo>
                    <a:pt x="316282" y="66577"/>
                  </a:lnTo>
                  <a:lnTo>
                    <a:pt x="316762" y="59170"/>
                  </a:lnTo>
                  <a:lnTo>
                    <a:pt x="319256" y="53254"/>
                  </a:lnTo>
                  <a:lnTo>
                    <a:pt x="328269" y="44410"/>
                  </a:lnTo>
                  <a:lnTo>
                    <a:pt x="333830" y="42199"/>
                  </a:lnTo>
                  <a:lnTo>
                    <a:pt x="368306" y="42199"/>
                  </a:lnTo>
                  <a:lnTo>
                    <a:pt x="368129" y="41960"/>
                  </a:lnTo>
                  <a:lnTo>
                    <a:pt x="362338" y="36890"/>
                  </a:lnTo>
                  <a:lnTo>
                    <a:pt x="355767" y="33268"/>
                  </a:lnTo>
                  <a:lnTo>
                    <a:pt x="348416" y="31096"/>
                  </a:lnTo>
                  <a:lnTo>
                    <a:pt x="340285" y="30372"/>
                  </a:lnTo>
                  <a:close/>
                </a:path>
                <a:path w="810259" h="151764">
                  <a:moveTo>
                    <a:pt x="363567" y="89834"/>
                  </a:moveTo>
                  <a:lnTo>
                    <a:pt x="361382" y="95909"/>
                  </a:lnTo>
                  <a:lnTo>
                    <a:pt x="358421" y="100331"/>
                  </a:lnTo>
                  <a:lnTo>
                    <a:pt x="350953" y="105872"/>
                  </a:lnTo>
                  <a:lnTo>
                    <a:pt x="346445" y="107257"/>
                  </a:lnTo>
                  <a:lnTo>
                    <a:pt x="371545" y="107257"/>
                  </a:lnTo>
                  <a:lnTo>
                    <a:pt x="371756" y="107097"/>
                  </a:lnTo>
                  <a:lnTo>
                    <a:pt x="376111" y="100331"/>
                  </a:lnTo>
                  <a:lnTo>
                    <a:pt x="378451" y="91672"/>
                  </a:lnTo>
                  <a:lnTo>
                    <a:pt x="363567" y="89834"/>
                  </a:lnTo>
                  <a:close/>
                </a:path>
                <a:path w="810259" h="151764">
                  <a:moveTo>
                    <a:pt x="303400" y="32288"/>
                  </a:moveTo>
                  <a:lnTo>
                    <a:pt x="288998" y="32288"/>
                  </a:lnTo>
                  <a:lnTo>
                    <a:pt x="268542" y="88050"/>
                  </a:lnTo>
                  <a:lnTo>
                    <a:pt x="266569" y="94496"/>
                  </a:lnTo>
                  <a:lnTo>
                    <a:pt x="264915" y="101103"/>
                  </a:lnTo>
                  <a:lnTo>
                    <a:pt x="277630" y="101103"/>
                  </a:lnTo>
                  <a:lnTo>
                    <a:pt x="303400" y="32288"/>
                  </a:lnTo>
                  <a:close/>
                </a:path>
                <a:path w="810259" h="151764">
                  <a:moveTo>
                    <a:pt x="368306" y="42199"/>
                  </a:moveTo>
                  <a:lnTo>
                    <a:pt x="347753" y="42199"/>
                  </a:lnTo>
                  <a:lnTo>
                    <a:pt x="353701" y="44970"/>
                  </a:lnTo>
                  <a:lnTo>
                    <a:pt x="358287" y="50511"/>
                  </a:lnTo>
                  <a:lnTo>
                    <a:pt x="361274" y="54082"/>
                  </a:lnTo>
                  <a:lnTo>
                    <a:pt x="363089" y="59436"/>
                  </a:lnTo>
                  <a:lnTo>
                    <a:pt x="363729" y="66577"/>
                  </a:lnTo>
                  <a:lnTo>
                    <a:pt x="378387" y="66577"/>
                  </a:lnTo>
                  <a:lnTo>
                    <a:pt x="378256" y="64648"/>
                  </a:lnTo>
                  <a:lnTo>
                    <a:pt x="376230" y="55906"/>
                  </a:lnTo>
                  <a:lnTo>
                    <a:pt x="372855" y="48344"/>
                  </a:lnTo>
                  <a:lnTo>
                    <a:pt x="368306" y="42199"/>
                  </a:lnTo>
                  <a:close/>
                </a:path>
                <a:path w="810259" h="151764">
                  <a:moveTo>
                    <a:pt x="410375" y="32288"/>
                  </a:moveTo>
                  <a:lnTo>
                    <a:pt x="397413" y="32288"/>
                  </a:lnTo>
                  <a:lnTo>
                    <a:pt x="397413" y="117167"/>
                  </a:lnTo>
                  <a:lnTo>
                    <a:pt x="411815" y="117167"/>
                  </a:lnTo>
                  <a:lnTo>
                    <a:pt x="411815" y="66657"/>
                  </a:lnTo>
                  <a:lnTo>
                    <a:pt x="412616" y="61062"/>
                  </a:lnTo>
                  <a:lnTo>
                    <a:pt x="415282" y="52590"/>
                  </a:lnTo>
                  <a:lnTo>
                    <a:pt x="417067" y="49966"/>
                  </a:lnTo>
                  <a:lnTo>
                    <a:pt x="422083" y="46183"/>
                  </a:lnTo>
                  <a:lnTo>
                    <a:pt x="424910" y="45237"/>
                  </a:lnTo>
                  <a:lnTo>
                    <a:pt x="439776" y="45237"/>
                  </a:lnTo>
                  <a:lnTo>
                    <a:pt x="410375" y="45157"/>
                  </a:lnTo>
                  <a:lnTo>
                    <a:pt x="410375" y="32288"/>
                  </a:lnTo>
                  <a:close/>
                </a:path>
                <a:path w="810259" h="151764">
                  <a:moveTo>
                    <a:pt x="439776" y="45237"/>
                  </a:moveTo>
                  <a:lnTo>
                    <a:pt x="431577" y="45237"/>
                  </a:lnTo>
                  <a:lnTo>
                    <a:pt x="435098" y="46274"/>
                  </a:lnTo>
                  <a:lnTo>
                    <a:pt x="438618" y="48353"/>
                  </a:lnTo>
                  <a:lnTo>
                    <a:pt x="439776" y="45237"/>
                  </a:lnTo>
                  <a:close/>
                </a:path>
                <a:path w="810259" h="151764">
                  <a:moveTo>
                    <a:pt x="433631" y="30372"/>
                  </a:moveTo>
                  <a:lnTo>
                    <a:pt x="425416" y="30372"/>
                  </a:lnTo>
                  <a:lnTo>
                    <a:pt x="422335" y="31330"/>
                  </a:lnTo>
                  <a:lnTo>
                    <a:pt x="416736" y="35167"/>
                  </a:lnTo>
                  <a:lnTo>
                    <a:pt x="413682" y="39136"/>
                  </a:lnTo>
                  <a:lnTo>
                    <a:pt x="410375" y="45157"/>
                  </a:lnTo>
                  <a:lnTo>
                    <a:pt x="439806" y="45157"/>
                  </a:lnTo>
                  <a:lnTo>
                    <a:pt x="443579" y="35006"/>
                  </a:lnTo>
                  <a:lnTo>
                    <a:pt x="438565" y="31916"/>
                  </a:lnTo>
                  <a:lnTo>
                    <a:pt x="433631" y="30372"/>
                  </a:lnTo>
                  <a:close/>
                </a:path>
                <a:path w="810259" h="151764">
                  <a:moveTo>
                    <a:pt x="530550" y="0"/>
                  </a:moveTo>
                  <a:lnTo>
                    <a:pt x="451420" y="0"/>
                  </a:lnTo>
                  <a:lnTo>
                    <a:pt x="451420" y="117167"/>
                  </a:lnTo>
                  <a:lnTo>
                    <a:pt x="466943" y="117167"/>
                  </a:lnTo>
                  <a:lnTo>
                    <a:pt x="466943" y="63939"/>
                  </a:lnTo>
                  <a:lnTo>
                    <a:pt x="521989" y="63939"/>
                  </a:lnTo>
                  <a:lnTo>
                    <a:pt x="521989" y="50112"/>
                  </a:lnTo>
                  <a:lnTo>
                    <a:pt x="466943" y="50112"/>
                  </a:lnTo>
                  <a:lnTo>
                    <a:pt x="466943" y="13826"/>
                  </a:lnTo>
                  <a:lnTo>
                    <a:pt x="530550" y="13826"/>
                  </a:lnTo>
                  <a:lnTo>
                    <a:pt x="530550" y="0"/>
                  </a:lnTo>
                  <a:close/>
                </a:path>
                <a:path w="810259" h="151764">
                  <a:moveTo>
                    <a:pt x="585678" y="30372"/>
                  </a:moveTo>
                  <a:lnTo>
                    <a:pt x="549113" y="54207"/>
                  </a:lnTo>
                  <a:lnTo>
                    <a:pt x="545833" y="74728"/>
                  </a:lnTo>
                  <a:lnTo>
                    <a:pt x="546520" y="84848"/>
                  </a:lnTo>
                  <a:lnTo>
                    <a:pt x="569545" y="116229"/>
                  </a:lnTo>
                  <a:lnTo>
                    <a:pt x="585678" y="119086"/>
                  </a:lnTo>
                  <a:lnTo>
                    <a:pt x="593093" y="119086"/>
                  </a:lnTo>
                  <a:lnTo>
                    <a:pt x="599932" y="117354"/>
                  </a:lnTo>
                  <a:lnTo>
                    <a:pt x="612468" y="110427"/>
                  </a:lnTo>
                  <a:lnTo>
                    <a:pt x="615580" y="107257"/>
                  </a:lnTo>
                  <a:lnTo>
                    <a:pt x="578476" y="107257"/>
                  </a:lnTo>
                  <a:lnTo>
                    <a:pt x="572491" y="104540"/>
                  </a:lnTo>
                  <a:lnTo>
                    <a:pt x="560635" y="74728"/>
                  </a:lnTo>
                  <a:lnTo>
                    <a:pt x="560680" y="63703"/>
                  </a:lnTo>
                  <a:lnTo>
                    <a:pt x="563008" y="55732"/>
                  </a:lnTo>
                  <a:lnTo>
                    <a:pt x="572503" y="44970"/>
                  </a:lnTo>
                  <a:lnTo>
                    <a:pt x="578476" y="42279"/>
                  </a:lnTo>
                  <a:lnTo>
                    <a:pt x="614663" y="42279"/>
                  </a:lnTo>
                  <a:lnTo>
                    <a:pt x="614323" y="41840"/>
                  </a:lnTo>
                  <a:lnTo>
                    <a:pt x="608361" y="36822"/>
                  </a:lnTo>
                  <a:lnTo>
                    <a:pt x="601600" y="33238"/>
                  </a:lnTo>
                  <a:lnTo>
                    <a:pt x="594039" y="31088"/>
                  </a:lnTo>
                  <a:lnTo>
                    <a:pt x="585678" y="30372"/>
                  </a:lnTo>
                  <a:close/>
                </a:path>
                <a:path w="810259" h="151764">
                  <a:moveTo>
                    <a:pt x="614663" y="42279"/>
                  </a:moveTo>
                  <a:lnTo>
                    <a:pt x="592772" y="42279"/>
                  </a:lnTo>
                  <a:lnTo>
                    <a:pt x="598705" y="44983"/>
                  </a:lnTo>
                  <a:lnTo>
                    <a:pt x="608255" y="55801"/>
                  </a:lnTo>
                  <a:lnTo>
                    <a:pt x="610626" y="63703"/>
                  </a:lnTo>
                  <a:lnTo>
                    <a:pt x="610614" y="74728"/>
                  </a:lnTo>
                  <a:lnTo>
                    <a:pt x="610240" y="81285"/>
                  </a:lnTo>
                  <a:lnTo>
                    <a:pt x="592825" y="107257"/>
                  </a:lnTo>
                  <a:lnTo>
                    <a:pt x="615580" y="107257"/>
                  </a:lnTo>
                  <a:lnTo>
                    <a:pt x="625443" y="73530"/>
                  </a:lnTo>
                  <a:lnTo>
                    <a:pt x="624748" y="63966"/>
                  </a:lnTo>
                  <a:lnTo>
                    <a:pt x="622663" y="55496"/>
                  </a:lnTo>
                  <a:lnTo>
                    <a:pt x="619188" y="48121"/>
                  </a:lnTo>
                  <a:lnTo>
                    <a:pt x="614663" y="42279"/>
                  </a:lnTo>
                  <a:close/>
                </a:path>
                <a:path w="810259" h="151764">
                  <a:moveTo>
                    <a:pt x="656167" y="32288"/>
                  </a:moveTo>
                  <a:lnTo>
                    <a:pt x="643205" y="32288"/>
                  </a:lnTo>
                  <a:lnTo>
                    <a:pt x="643205" y="117167"/>
                  </a:lnTo>
                  <a:lnTo>
                    <a:pt x="657608" y="117167"/>
                  </a:lnTo>
                  <a:lnTo>
                    <a:pt x="657608" y="66657"/>
                  </a:lnTo>
                  <a:lnTo>
                    <a:pt x="658407" y="61062"/>
                  </a:lnTo>
                  <a:lnTo>
                    <a:pt x="661075" y="52590"/>
                  </a:lnTo>
                  <a:lnTo>
                    <a:pt x="662861" y="49966"/>
                  </a:lnTo>
                  <a:lnTo>
                    <a:pt x="667876" y="46183"/>
                  </a:lnTo>
                  <a:lnTo>
                    <a:pt x="670703" y="45237"/>
                  </a:lnTo>
                  <a:lnTo>
                    <a:pt x="685569" y="45237"/>
                  </a:lnTo>
                  <a:lnTo>
                    <a:pt x="656167" y="45157"/>
                  </a:lnTo>
                  <a:lnTo>
                    <a:pt x="656167" y="32288"/>
                  </a:lnTo>
                  <a:close/>
                </a:path>
                <a:path w="810259" h="151764">
                  <a:moveTo>
                    <a:pt x="685569" y="45237"/>
                  </a:moveTo>
                  <a:lnTo>
                    <a:pt x="677371" y="45237"/>
                  </a:lnTo>
                  <a:lnTo>
                    <a:pt x="680891" y="46274"/>
                  </a:lnTo>
                  <a:lnTo>
                    <a:pt x="684411" y="48353"/>
                  </a:lnTo>
                  <a:lnTo>
                    <a:pt x="685569" y="45237"/>
                  </a:lnTo>
                  <a:close/>
                </a:path>
                <a:path w="810259" h="151764">
                  <a:moveTo>
                    <a:pt x="679424" y="30372"/>
                  </a:moveTo>
                  <a:lnTo>
                    <a:pt x="671208" y="30372"/>
                  </a:lnTo>
                  <a:lnTo>
                    <a:pt x="668129" y="31330"/>
                  </a:lnTo>
                  <a:lnTo>
                    <a:pt x="662529" y="35167"/>
                  </a:lnTo>
                  <a:lnTo>
                    <a:pt x="659474" y="39136"/>
                  </a:lnTo>
                  <a:lnTo>
                    <a:pt x="656167" y="45157"/>
                  </a:lnTo>
                  <a:lnTo>
                    <a:pt x="685599" y="45157"/>
                  </a:lnTo>
                  <a:lnTo>
                    <a:pt x="689371" y="35006"/>
                  </a:lnTo>
                  <a:lnTo>
                    <a:pt x="684358" y="31916"/>
                  </a:lnTo>
                  <a:lnTo>
                    <a:pt x="679424" y="30372"/>
                  </a:lnTo>
                  <a:close/>
                </a:path>
                <a:path w="810259" h="151764">
                  <a:moveTo>
                    <a:pt x="707453" y="32288"/>
                  </a:moveTo>
                  <a:lnTo>
                    <a:pt x="694573" y="32288"/>
                  </a:lnTo>
                  <a:lnTo>
                    <a:pt x="694573" y="117167"/>
                  </a:lnTo>
                  <a:lnTo>
                    <a:pt x="708973" y="117167"/>
                  </a:lnTo>
                  <a:lnTo>
                    <a:pt x="708973" y="65405"/>
                  </a:lnTo>
                  <a:lnTo>
                    <a:pt x="709748" y="59490"/>
                  </a:lnTo>
                  <a:lnTo>
                    <a:pt x="712840" y="51285"/>
                  </a:lnTo>
                  <a:lnTo>
                    <a:pt x="715336" y="48167"/>
                  </a:lnTo>
                  <a:lnTo>
                    <a:pt x="721742" y="44198"/>
                  </a:lnTo>
                  <a:lnTo>
                    <a:pt x="707453" y="44198"/>
                  </a:lnTo>
                  <a:lnTo>
                    <a:pt x="707453" y="32288"/>
                  </a:lnTo>
                  <a:close/>
                </a:path>
                <a:path w="810259" h="151764">
                  <a:moveTo>
                    <a:pt x="756375" y="42839"/>
                  </a:moveTo>
                  <a:lnTo>
                    <a:pt x="735351" y="42839"/>
                  </a:lnTo>
                  <a:lnTo>
                    <a:pt x="739192" y="44438"/>
                  </a:lnTo>
                  <a:lnTo>
                    <a:pt x="743885" y="50831"/>
                  </a:lnTo>
                  <a:lnTo>
                    <a:pt x="745059" y="55627"/>
                  </a:lnTo>
                  <a:lnTo>
                    <a:pt x="745059" y="117167"/>
                  </a:lnTo>
                  <a:lnTo>
                    <a:pt x="759461" y="117167"/>
                  </a:lnTo>
                  <a:lnTo>
                    <a:pt x="759461" y="59117"/>
                  </a:lnTo>
                  <a:lnTo>
                    <a:pt x="761434" y="52762"/>
                  </a:lnTo>
                  <a:lnTo>
                    <a:pt x="768919" y="45237"/>
                  </a:lnTo>
                  <a:lnTo>
                    <a:pt x="757220" y="45237"/>
                  </a:lnTo>
                  <a:lnTo>
                    <a:pt x="756375" y="42839"/>
                  </a:lnTo>
                  <a:close/>
                </a:path>
                <a:path w="810259" h="151764">
                  <a:moveTo>
                    <a:pt x="807697" y="42839"/>
                  </a:moveTo>
                  <a:lnTo>
                    <a:pt x="783570" y="42839"/>
                  </a:lnTo>
                  <a:lnTo>
                    <a:pt x="786451" y="43611"/>
                  </a:lnTo>
                  <a:lnTo>
                    <a:pt x="791358" y="46701"/>
                  </a:lnTo>
                  <a:lnTo>
                    <a:pt x="793052" y="48741"/>
                  </a:lnTo>
                  <a:lnTo>
                    <a:pt x="794919" y="53802"/>
                  </a:lnTo>
                  <a:lnTo>
                    <a:pt x="795387" y="57943"/>
                  </a:lnTo>
                  <a:lnTo>
                    <a:pt x="795387" y="117167"/>
                  </a:lnTo>
                  <a:lnTo>
                    <a:pt x="809708" y="117167"/>
                  </a:lnTo>
                  <a:lnTo>
                    <a:pt x="809708" y="49207"/>
                  </a:lnTo>
                  <a:lnTo>
                    <a:pt x="807697" y="42839"/>
                  </a:lnTo>
                  <a:close/>
                </a:path>
                <a:path w="810259" h="151764">
                  <a:moveTo>
                    <a:pt x="791891" y="30372"/>
                  </a:moveTo>
                  <a:lnTo>
                    <a:pt x="783464" y="30372"/>
                  </a:lnTo>
                  <a:lnTo>
                    <a:pt x="775763" y="31300"/>
                  </a:lnTo>
                  <a:lnTo>
                    <a:pt x="768822" y="34087"/>
                  </a:lnTo>
                  <a:lnTo>
                    <a:pt x="762642" y="38732"/>
                  </a:lnTo>
                  <a:lnTo>
                    <a:pt x="757220" y="45237"/>
                  </a:lnTo>
                  <a:lnTo>
                    <a:pt x="768919" y="45237"/>
                  </a:lnTo>
                  <a:lnTo>
                    <a:pt x="769330" y="44824"/>
                  </a:lnTo>
                  <a:lnTo>
                    <a:pt x="774289" y="42839"/>
                  </a:lnTo>
                  <a:lnTo>
                    <a:pt x="807697" y="42839"/>
                  </a:lnTo>
                  <a:lnTo>
                    <a:pt x="807440" y="42026"/>
                  </a:lnTo>
                  <a:lnTo>
                    <a:pt x="798374" y="32701"/>
                  </a:lnTo>
                  <a:lnTo>
                    <a:pt x="791891" y="30372"/>
                  </a:lnTo>
                  <a:close/>
                </a:path>
                <a:path w="810259" h="151764">
                  <a:moveTo>
                    <a:pt x="739512" y="30372"/>
                  </a:moveTo>
                  <a:lnTo>
                    <a:pt x="727563" y="30372"/>
                  </a:lnTo>
                  <a:lnTo>
                    <a:pt x="722524" y="31638"/>
                  </a:lnTo>
                  <a:lnTo>
                    <a:pt x="713667" y="36699"/>
                  </a:lnTo>
                  <a:lnTo>
                    <a:pt x="710121" y="40041"/>
                  </a:lnTo>
                  <a:lnTo>
                    <a:pt x="707453" y="44198"/>
                  </a:lnTo>
                  <a:lnTo>
                    <a:pt x="721742" y="44198"/>
                  </a:lnTo>
                  <a:lnTo>
                    <a:pt x="722215" y="43905"/>
                  </a:lnTo>
                  <a:lnTo>
                    <a:pt x="725963" y="42839"/>
                  </a:lnTo>
                  <a:lnTo>
                    <a:pt x="756375" y="42839"/>
                  </a:lnTo>
                  <a:lnTo>
                    <a:pt x="755567" y="40548"/>
                  </a:lnTo>
                  <a:lnTo>
                    <a:pt x="752726" y="36897"/>
                  </a:lnTo>
                  <a:lnTo>
                    <a:pt x="744672" y="31676"/>
                  </a:lnTo>
                  <a:lnTo>
                    <a:pt x="739512" y="303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254466" y="3841030"/>
              <a:ext cx="1331595" cy="818515"/>
            </a:xfrm>
            <a:custGeom>
              <a:avLst/>
              <a:gdLst/>
              <a:ahLst/>
              <a:cxnLst/>
              <a:rect l="l" t="t" r="r" b="b"/>
              <a:pathLst>
                <a:path w="1331595" h="818514">
                  <a:moveTo>
                    <a:pt x="0" y="0"/>
                  </a:moveTo>
                  <a:lnTo>
                    <a:pt x="1331376" y="0"/>
                  </a:lnTo>
                  <a:lnTo>
                    <a:pt x="1331376" y="818419"/>
                  </a:lnTo>
                  <a:lnTo>
                    <a:pt x="0" y="818419"/>
                  </a:lnTo>
                  <a:lnTo>
                    <a:pt x="0" y="0"/>
                  </a:lnTo>
                  <a:close/>
                </a:path>
                <a:path w="1331595" h="818514">
                  <a:moveTo>
                    <a:pt x="0" y="92072"/>
                  </a:moveTo>
                  <a:lnTo>
                    <a:pt x="1331376" y="92072"/>
                  </a:lnTo>
                  <a:lnTo>
                    <a:pt x="1331376" y="818419"/>
                  </a:lnTo>
                  <a:lnTo>
                    <a:pt x="0" y="818419"/>
                  </a:lnTo>
                  <a:lnTo>
                    <a:pt x="0" y="92072"/>
                  </a:lnTo>
                  <a:close/>
                </a:path>
              </a:pathLst>
            </a:custGeom>
            <a:ln w="1023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190" y="4055865"/>
              <a:ext cx="163861" cy="14322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454493" y="4084878"/>
              <a:ext cx="801370" cy="153670"/>
            </a:xfrm>
            <a:custGeom>
              <a:avLst/>
              <a:gdLst/>
              <a:ahLst/>
              <a:cxnLst/>
              <a:rect l="l" t="t" r="r" b="b"/>
              <a:pathLst>
                <a:path w="801370" h="153670">
                  <a:moveTo>
                    <a:pt x="39844" y="32368"/>
                  </a:moveTo>
                  <a:lnTo>
                    <a:pt x="3280" y="56205"/>
                  </a:lnTo>
                  <a:lnTo>
                    <a:pt x="0" y="76725"/>
                  </a:lnTo>
                  <a:lnTo>
                    <a:pt x="687" y="86845"/>
                  </a:lnTo>
                  <a:lnTo>
                    <a:pt x="23712" y="118226"/>
                  </a:lnTo>
                  <a:lnTo>
                    <a:pt x="39844" y="121083"/>
                  </a:lnTo>
                  <a:lnTo>
                    <a:pt x="47259" y="121083"/>
                  </a:lnTo>
                  <a:lnTo>
                    <a:pt x="54100" y="119350"/>
                  </a:lnTo>
                  <a:lnTo>
                    <a:pt x="66635" y="112425"/>
                  </a:lnTo>
                  <a:lnTo>
                    <a:pt x="69749" y="109254"/>
                  </a:lnTo>
                  <a:lnTo>
                    <a:pt x="32644" y="109254"/>
                  </a:lnTo>
                  <a:lnTo>
                    <a:pt x="26657" y="106536"/>
                  </a:lnTo>
                  <a:lnTo>
                    <a:pt x="14801" y="76725"/>
                  </a:lnTo>
                  <a:lnTo>
                    <a:pt x="14847" y="65701"/>
                  </a:lnTo>
                  <a:lnTo>
                    <a:pt x="17175" y="57730"/>
                  </a:lnTo>
                  <a:lnTo>
                    <a:pt x="26670" y="46968"/>
                  </a:lnTo>
                  <a:lnTo>
                    <a:pt x="32644" y="44276"/>
                  </a:lnTo>
                  <a:lnTo>
                    <a:pt x="68828" y="44276"/>
                  </a:lnTo>
                  <a:lnTo>
                    <a:pt x="68488" y="43837"/>
                  </a:lnTo>
                  <a:lnTo>
                    <a:pt x="62527" y="38819"/>
                  </a:lnTo>
                  <a:lnTo>
                    <a:pt x="55766" y="35235"/>
                  </a:lnTo>
                  <a:lnTo>
                    <a:pt x="48206" y="33085"/>
                  </a:lnTo>
                  <a:lnTo>
                    <a:pt x="39844" y="32368"/>
                  </a:lnTo>
                  <a:close/>
                </a:path>
                <a:path w="801370" h="153670">
                  <a:moveTo>
                    <a:pt x="68828" y="44276"/>
                  </a:moveTo>
                  <a:lnTo>
                    <a:pt x="46939" y="44276"/>
                  </a:lnTo>
                  <a:lnTo>
                    <a:pt x="52873" y="46979"/>
                  </a:lnTo>
                  <a:lnTo>
                    <a:pt x="62421" y="57797"/>
                  </a:lnTo>
                  <a:lnTo>
                    <a:pt x="64794" y="65701"/>
                  </a:lnTo>
                  <a:lnTo>
                    <a:pt x="64782" y="76725"/>
                  </a:lnTo>
                  <a:lnTo>
                    <a:pt x="64408" y="83282"/>
                  </a:lnTo>
                  <a:lnTo>
                    <a:pt x="46992" y="109254"/>
                  </a:lnTo>
                  <a:lnTo>
                    <a:pt x="69749" y="109254"/>
                  </a:lnTo>
                  <a:lnTo>
                    <a:pt x="79611" y="75526"/>
                  </a:lnTo>
                  <a:lnTo>
                    <a:pt x="78916" y="65963"/>
                  </a:lnTo>
                  <a:lnTo>
                    <a:pt x="76830" y="57494"/>
                  </a:lnTo>
                  <a:lnTo>
                    <a:pt x="73354" y="50118"/>
                  </a:lnTo>
                  <a:lnTo>
                    <a:pt x="68828" y="44276"/>
                  </a:lnTo>
                  <a:close/>
                </a:path>
                <a:path w="801370" h="153670">
                  <a:moveTo>
                    <a:pt x="122256" y="1996"/>
                  </a:moveTo>
                  <a:lnTo>
                    <a:pt x="107854" y="1996"/>
                  </a:lnTo>
                  <a:lnTo>
                    <a:pt x="107854" y="119165"/>
                  </a:lnTo>
                  <a:lnTo>
                    <a:pt x="122256" y="119165"/>
                  </a:lnTo>
                  <a:lnTo>
                    <a:pt x="122256" y="85517"/>
                  </a:lnTo>
                  <a:lnTo>
                    <a:pt x="132416" y="75765"/>
                  </a:lnTo>
                  <a:lnTo>
                    <a:pt x="149191" y="75765"/>
                  </a:lnTo>
                  <a:lnTo>
                    <a:pt x="144534" y="68813"/>
                  </a:lnTo>
                  <a:lnTo>
                    <a:pt x="122256" y="68813"/>
                  </a:lnTo>
                  <a:lnTo>
                    <a:pt x="122256" y="1996"/>
                  </a:lnTo>
                  <a:close/>
                </a:path>
                <a:path w="801370" h="153670">
                  <a:moveTo>
                    <a:pt x="149191" y="75765"/>
                  </a:moveTo>
                  <a:lnTo>
                    <a:pt x="132416" y="75765"/>
                  </a:lnTo>
                  <a:lnTo>
                    <a:pt x="160501" y="119165"/>
                  </a:lnTo>
                  <a:lnTo>
                    <a:pt x="178263" y="119165"/>
                  </a:lnTo>
                  <a:lnTo>
                    <a:pt x="149191" y="75765"/>
                  </a:lnTo>
                  <a:close/>
                </a:path>
                <a:path w="801370" h="153670">
                  <a:moveTo>
                    <a:pt x="174983" y="34286"/>
                  </a:moveTo>
                  <a:lnTo>
                    <a:pt x="156340" y="34286"/>
                  </a:lnTo>
                  <a:lnTo>
                    <a:pt x="122256" y="68813"/>
                  </a:lnTo>
                  <a:lnTo>
                    <a:pt x="144534" y="68813"/>
                  </a:lnTo>
                  <a:lnTo>
                    <a:pt x="142499" y="65775"/>
                  </a:lnTo>
                  <a:lnTo>
                    <a:pt x="174983" y="34286"/>
                  </a:lnTo>
                  <a:close/>
                </a:path>
                <a:path w="801370" h="153670">
                  <a:moveTo>
                    <a:pt x="271876" y="141305"/>
                  </a:moveTo>
                  <a:lnTo>
                    <a:pt x="176424" y="141305"/>
                  </a:lnTo>
                  <a:lnTo>
                    <a:pt x="176424" y="151693"/>
                  </a:lnTo>
                  <a:lnTo>
                    <a:pt x="271876" y="151693"/>
                  </a:lnTo>
                  <a:lnTo>
                    <a:pt x="271876" y="141305"/>
                  </a:lnTo>
                  <a:close/>
                </a:path>
                <a:path w="801370" h="153670">
                  <a:moveTo>
                    <a:pt x="337530" y="44276"/>
                  </a:moveTo>
                  <a:lnTo>
                    <a:pt x="312734" y="44276"/>
                  </a:lnTo>
                  <a:lnTo>
                    <a:pt x="318202" y="45902"/>
                  </a:lnTo>
                  <a:lnTo>
                    <a:pt x="324603" y="51549"/>
                  </a:lnTo>
                  <a:lnTo>
                    <a:pt x="325963" y="55679"/>
                  </a:lnTo>
                  <a:lnTo>
                    <a:pt x="325883" y="65297"/>
                  </a:lnTo>
                  <a:lnTo>
                    <a:pt x="321187" y="66685"/>
                  </a:lnTo>
                  <a:lnTo>
                    <a:pt x="315341" y="67974"/>
                  </a:lnTo>
                  <a:lnTo>
                    <a:pt x="308346" y="69162"/>
                  </a:lnTo>
                  <a:lnTo>
                    <a:pt x="300200" y="70251"/>
                  </a:lnTo>
                  <a:lnTo>
                    <a:pt x="294492" y="70944"/>
                  </a:lnTo>
                  <a:lnTo>
                    <a:pt x="290225" y="71663"/>
                  </a:lnTo>
                  <a:lnTo>
                    <a:pt x="266755" y="92629"/>
                  </a:lnTo>
                  <a:lnTo>
                    <a:pt x="266755" y="103873"/>
                  </a:lnTo>
                  <a:lnTo>
                    <a:pt x="269261" y="109693"/>
                  </a:lnTo>
                  <a:lnTo>
                    <a:pt x="279289" y="118805"/>
                  </a:lnTo>
                  <a:lnTo>
                    <a:pt x="286465" y="121083"/>
                  </a:lnTo>
                  <a:lnTo>
                    <a:pt x="301452" y="121083"/>
                  </a:lnTo>
                  <a:lnTo>
                    <a:pt x="306748" y="120150"/>
                  </a:lnTo>
                  <a:lnTo>
                    <a:pt x="316616" y="116420"/>
                  </a:lnTo>
                  <a:lnTo>
                    <a:pt x="321749" y="113224"/>
                  </a:lnTo>
                  <a:lnTo>
                    <a:pt x="325767" y="109813"/>
                  </a:lnTo>
                  <a:lnTo>
                    <a:pt x="293639" y="109813"/>
                  </a:lnTo>
                  <a:lnTo>
                    <a:pt x="289386" y="108535"/>
                  </a:lnTo>
                  <a:lnTo>
                    <a:pt x="283570" y="103419"/>
                  </a:lnTo>
                  <a:lnTo>
                    <a:pt x="282214" y="100435"/>
                  </a:lnTo>
                  <a:lnTo>
                    <a:pt x="282117" y="93882"/>
                  </a:lnTo>
                  <a:lnTo>
                    <a:pt x="282784" y="91605"/>
                  </a:lnTo>
                  <a:lnTo>
                    <a:pt x="312814" y="80509"/>
                  </a:lnTo>
                  <a:lnTo>
                    <a:pt x="320655" y="78696"/>
                  </a:lnTo>
                  <a:lnTo>
                    <a:pt x="325883" y="76567"/>
                  </a:lnTo>
                  <a:lnTo>
                    <a:pt x="340445" y="76567"/>
                  </a:lnTo>
                  <a:lnTo>
                    <a:pt x="340445" y="58023"/>
                  </a:lnTo>
                  <a:lnTo>
                    <a:pt x="340205" y="53601"/>
                  </a:lnTo>
                  <a:lnTo>
                    <a:pt x="339725" y="51150"/>
                  </a:lnTo>
                  <a:lnTo>
                    <a:pt x="338871" y="47207"/>
                  </a:lnTo>
                  <a:lnTo>
                    <a:pt x="337530" y="44276"/>
                  </a:lnTo>
                  <a:close/>
                </a:path>
                <a:path w="801370" h="153670">
                  <a:moveTo>
                    <a:pt x="341316" y="108695"/>
                  </a:moveTo>
                  <a:lnTo>
                    <a:pt x="327083" y="108695"/>
                  </a:lnTo>
                  <a:lnTo>
                    <a:pt x="327510" y="112690"/>
                  </a:lnTo>
                  <a:lnTo>
                    <a:pt x="328470" y="116180"/>
                  </a:lnTo>
                  <a:lnTo>
                    <a:pt x="329963" y="119165"/>
                  </a:lnTo>
                  <a:lnTo>
                    <a:pt x="345005" y="119165"/>
                  </a:lnTo>
                  <a:lnTo>
                    <a:pt x="343192" y="115914"/>
                  </a:lnTo>
                  <a:lnTo>
                    <a:pt x="341977" y="112519"/>
                  </a:lnTo>
                  <a:lnTo>
                    <a:pt x="341316" y="108695"/>
                  </a:lnTo>
                  <a:close/>
                </a:path>
                <a:path w="801370" h="153670">
                  <a:moveTo>
                    <a:pt x="340445" y="76567"/>
                  </a:moveTo>
                  <a:lnTo>
                    <a:pt x="325883" y="76567"/>
                  </a:lnTo>
                  <a:lnTo>
                    <a:pt x="325777" y="88835"/>
                  </a:lnTo>
                  <a:lnTo>
                    <a:pt x="325109" y="92976"/>
                  </a:lnTo>
                  <a:lnTo>
                    <a:pt x="321536" y="100435"/>
                  </a:lnTo>
                  <a:lnTo>
                    <a:pt x="318362" y="103752"/>
                  </a:lnTo>
                  <a:lnTo>
                    <a:pt x="309721" y="108601"/>
                  </a:lnTo>
                  <a:lnTo>
                    <a:pt x="304787" y="109813"/>
                  </a:lnTo>
                  <a:lnTo>
                    <a:pt x="325767" y="109813"/>
                  </a:lnTo>
                  <a:lnTo>
                    <a:pt x="327083" y="108695"/>
                  </a:lnTo>
                  <a:lnTo>
                    <a:pt x="341316" y="108695"/>
                  </a:lnTo>
                  <a:lnTo>
                    <a:pt x="340751" y="105431"/>
                  </a:lnTo>
                  <a:lnTo>
                    <a:pt x="340562" y="100223"/>
                  </a:lnTo>
                  <a:lnTo>
                    <a:pt x="340445" y="76567"/>
                  </a:lnTo>
                  <a:close/>
                </a:path>
                <a:path w="801370" h="153670">
                  <a:moveTo>
                    <a:pt x="314815" y="32368"/>
                  </a:moveTo>
                  <a:lnTo>
                    <a:pt x="300253" y="32368"/>
                  </a:lnTo>
                  <a:lnTo>
                    <a:pt x="293824" y="33366"/>
                  </a:lnTo>
                  <a:lnTo>
                    <a:pt x="269236" y="58502"/>
                  </a:lnTo>
                  <a:lnTo>
                    <a:pt x="283317" y="60421"/>
                  </a:lnTo>
                  <a:lnTo>
                    <a:pt x="284864" y="54400"/>
                  </a:lnTo>
                  <a:lnTo>
                    <a:pt x="287251" y="50204"/>
                  </a:lnTo>
                  <a:lnTo>
                    <a:pt x="293705" y="45462"/>
                  </a:lnTo>
                  <a:lnTo>
                    <a:pt x="298705" y="44276"/>
                  </a:lnTo>
                  <a:lnTo>
                    <a:pt x="337530" y="44276"/>
                  </a:lnTo>
                  <a:lnTo>
                    <a:pt x="337378" y="43943"/>
                  </a:lnTo>
                  <a:lnTo>
                    <a:pt x="333110" y="38774"/>
                  </a:lnTo>
                  <a:lnTo>
                    <a:pt x="329777" y="36630"/>
                  </a:lnTo>
                  <a:lnTo>
                    <a:pt x="320709" y="33220"/>
                  </a:lnTo>
                  <a:lnTo>
                    <a:pt x="314815" y="32368"/>
                  </a:lnTo>
                  <a:close/>
                </a:path>
                <a:path w="801370" h="153670">
                  <a:moveTo>
                    <a:pt x="417602" y="32368"/>
                  </a:moveTo>
                  <a:lnTo>
                    <a:pt x="401067" y="32368"/>
                  </a:lnTo>
                  <a:lnTo>
                    <a:pt x="394307" y="34086"/>
                  </a:lnTo>
                  <a:lnTo>
                    <a:pt x="381877" y="40960"/>
                  </a:lnTo>
                  <a:lnTo>
                    <a:pt x="377250" y="46114"/>
                  </a:lnTo>
                  <a:lnTo>
                    <a:pt x="371168" y="59862"/>
                  </a:lnTo>
                  <a:lnTo>
                    <a:pt x="369648" y="67880"/>
                  </a:lnTo>
                  <a:lnTo>
                    <a:pt x="369648" y="77045"/>
                  </a:lnTo>
                  <a:lnTo>
                    <a:pt x="385979" y="114677"/>
                  </a:lnTo>
                  <a:lnTo>
                    <a:pt x="408294" y="121083"/>
                  </a:lnTo>
                  <a:lnTo>
                    <a:pt x="417574" y="121083"/>
                  </a:lnTo>
                  <a:lnTo>
                    <a:pt x="425404" y="118325"/>
                  </a:lnTo>
                  <a:lnTo>
                    <a:pt x="431777" y="112811"/>
                  </a:lnTo>
                  <a:lnTo>
                    <a:pt x="435173" y="109254"/>
                  </a:lnTo>
                  <a:lnTo>
                    <a:pt x="401092" y="109254"/>
                  </a:lnTo>
                  <a:lnTo>
                    <a:pt x="395386" y="106671"/>
                  </a:lnTo>
                  <a:lnTo>
                    <a:pt x="384451" y="76645"/>
                  </a:lnTo>
                  <a:lnTo>
                    <a:pt x="384876" y="68780"/>
                  </a:lnTo>
                  <a:lnTo>
                    <a:pt x="401679" y="44196"/>
                  </a:lnTo>
                  <a:lnTo>
                    <a:pt x="436983" y="44196"/>
                  </a:lnTo>
                  <a:lnTo>
                    <a:pt x="436885" y="44023"/>
                  </a:lnTo>
                  <a:lnTo>
                    <a:pt x="425149" y="34698"/>
                  </a:lnTo>
                  <a:lnTo>
                    <a:pt x="417602" y="32368"/>
                  </a:lnTo>
                  <a:close/>
                </a:path>
                <a:path w="801370" h="153670">
                  <a:moveTo>
                    <a:pt x="429497" y="88075"/>
                  </a:moveTo>
                  <a:lnTo>
                    <a:pt x="428482" y="95267"/>
                  </a:lnTo>
                  <a:lnTo>
                    <a:pt x="426082" y="100595"/>
                  </a:lnTo>
                  <a:lnTo>
                    <a:pt x="418508" y="107523"/>
                  </a:lnTo>
                  <a:lnTo>
                    <a:pt x="413788" y="109254"/>
                  </a:lnTo>
                  <a:lnTo>
                    <a:pt x="435173" y="109254"/>
                  </a:lnTo>
                  <a:lnTo>
                    <a:pt x="436105" y="108278"/>
                  </a:lnTo>
                  <a:lnTo>
                    <a:pt x="439528" y="102950"/>
                  </a:lnTo>
                  <a:lnTo>
                    <a:pt x="442046" y="96828"/>
                  </a:lnTo>
                  <a:lnTo>
                    <a:pt x="443659" y="89912"/>
                  </a:lnTo>
                  <a:lnTo>
                    <a:pt x="429497" y="88075"/>
                  </a:lnTo>
                  <a:close/>
                </a:path>
                <a:path w="801370" h="153670">
                  <a:moveTo>
                    <a:pt x="436983" y="44196"/>
                  </a:moveTo>
                  <a:lnTo>
                    <a:pt x="413735" y="44196"/>
                  </a:lnTo>
                  <a:lnTo>
                    <a:pt x="417829" y="45636"/>
                  </a:lnTo>
                  <a:lnTo>
                    <a:pt x="424602" y="51390"/>
                  </a:lnTo>
                  <a:lnTo>
                    <a:pt x="426962" y="55679"/>
                  </a:lnTo>
                  <a:lnTo>
                    <a:pt x="428297" y="61380"/>
                  </a:lnTo>
                  <a:lnTo>
                    <a:pt x="442299" y="59222"/>
                  </a:lnTo>
                  <a:lnTo>
                    <a:pt x="440644" y="50643"/>
                  </a:lnTo>
                  <a:lnTo>
                    <a:pt x="436983" y="44196"/>
                  </a:lnTo>
                  <a:close/>
                </a:path>
                <a:path w="801370" h="153670">
                  <a:moveTo>
                    <a:pt x="472942" y="45476"/>
                  </a:moveTo>
                  <a:lnTo>
                    <a:pt x="458621" y="45476"/>
                  </a:lnTo>
                  <a:lnTo>
                    <a:pt x="458621" y="102941"/>
                  </a:lnTo>
                  <a:lnTo>
                    <a:pt x="473396" y="120284"/>
                  </a:lnTo>
                  <a:lnTo>
                    <a:pt x="481824" y="120284"/>
                  </a:lnTo>
                  <a:lnTo>
                    <a:pt x="485449" y="119857"/>
                  </a:lnTo>
                  <a:lnTo>
                    <a:pt x="489504" y="119005"/>
                  </a:lnTo>
                  <a:lnTo>
                    <a:pt x="487516" y="106856"/>
                  </a:lnTo>
                  <a:lnTo>
                    <a:pt x="478970" y="106856"/>
                  </a:lnTo>
                  <a:lnTo>
                    <a:pt x="477329" y="106511"/>
                  </a:lnTo>
                  <a:lnTo>
                    <a:pt x="475037" y="105124"/>
                  </a:lnTo>
                  <a:lnTo>
                    <a:pt x="474210" y="104193"/>
                  </a:lnTo>
                  <a:lnTo>
                    <a:pt x="473196" y="101847"/>
                  </a:lnTo>
                  <a:lnTo>
                    <a:pt x="472942" y="99211"/>
                  </a:lnTo>
                  <a:lnTo>
                    <a:pt x="472942" y="45476"/>
                  </a:lnTo>
                  <a:close/>
                </a:path>
                <a:path w="801370" h="153670">
                  <a:moveTo>
                    <a:pt x="487424" y="106297"/>
                  </a:moveTo>
                  <a:lnTo>
                    <a:pt x="484811" y="106671"/>
                  </a:lnTo>
                  <a:lnTo>
                    <a:pt x="482704" y="106856"/>
                  </a:lnTo>
                  <a:lnTo>
                    <a:pt x="487516" y="106856"/>
                  </a:lnTo>
                  <a:lnTo>
                    <a:pt x="487424" y="106297"/>
                  </a:lnTo>
                  <a:close/>
                </a:path>
                <a:path w="801370" h="153670">
                  <a:moveTo>
                    <a:pt x="487424" y="34286"/>
                  </a:moveTo>
                  <a:lnTo>
                    <a:pt x="448059" y="34286"/>
                  </a:lnTo>
                  <a:lnTo>
                    <a:pt x="448059" y="45476"/>
                  </a:lnTo>
                  <a:lnTo>
                    <a:pt x="487424" y="45476"/>
                  </a:lnTo>
                  <a:lnTo>
                    <a:pt x="487424" y="34286"/>
                  </a:lnTo>
                  <a:close/>
                </a:path>
                <a:path w="801370" h="153670">
                  <a:moveTo>
                    <a:pt x="472942" y="4634"/>
                  </a:moveTo>
                  <a:lnTo>
                    <a:pt x="458621" y="13267"/>
                  </a:lnTo>
                  <a:lnTo>
                    <a:pt x="458621" y="34286"/>
                  </a:lnTo>
                  <a:lnTo>
                    <a:pt x="472942" y="34286"/>
                  </a:lnTo>
                  <a:lnTo>
                    <a:pt x="472942" y="4634"/>
                  </a:lnTo>
                  <a:close/>
                </a:path>
                <a:path w="801370" h="153670">
                  <a:moveTo>
                    <a:pt x="511427" y="1996"/>
                  </a:moveTo>
                  <a:lnTo>
                    <a:pt x="497025" y="1996"/>
                  </a:lnTo>
                  <a:lnTo>
                    <a:pt x="497025" y="18540"/>
                  </a:lnTo>
                  <a:lnTo>
                    <a:pt x="511427" y="18540"/>
                  </a:lnTo>
                  <a:lnTo>
                    <a:pt x="511427" y="1996"/>
                  </a:lnTo>
                  <a:close/>
                </a:path>
                <a:path w="801370" h="153670">
                  <a:moveTo>
                    <a:pt x="511427" y="34286"/>
                  </a:moveTo>
                  <a:lnTo>
                    <a:pt x="497025" y="34286"/>
                  </a:lnTo>
                  <a:lnTo>
                    <a:pt x="497025" y="119165"/>
                  </a:lnTo>
                  <a:lnTo>
                    <a:pt x="511427" y="119165"/>
                  </a:lnTo>
                  <a:lnTo>
                    <a:pt x="511427" y="34286"/>
                  </a:lnTo>
                  <a:close/>
                </a:path>
                <a:path w="801370" h="153670">
                  <a:moveTo>
                    <a:pt x="572396" y="32368"/>
                  </a:moveTo>
                  <a:lnTo>
                    <a:pt x="535831" y="56205"/>
                  </a:lnTo>
                  <a:lnTo>
                    <a:pt x="532551" y="76725"/>
                  </a:lnTo>
                  <a:lnTo>
                    <a:pt x="533239" y="86845"/>
                  </a:lnTo>
                  <a:lnTo>
                    <a:pt x="556263" y="118226"/>
                  </a:lnTo>
                  <a:lnTo>
                    <a:pt x="572396" y="121083"/>
                  </a:lnTo>
                  <a:lnTo>
                    <a:pt x="579809" y="121083"/>
                  </a:lnTo>
                  <a:lnTo>
                    <a:pt x="586651" y="119350"/>
                  </a:lnTo>
                  <a:lnTo>
                    <a:pt x="599187" y="112425"/>
                  </a:lnTo>
                  <a:lnTo>
                    <a:pt x="602300" y="109254"/>
                  </a:lnTo>
                  <a:lnTo>
                    <a:pt x="565194" y="109254"/>
                  </a:lnTo>
                  <a:lnTo>
                    <a:pt x="559208" y="106536"/>
                  </a:lnTo>
                  <a:lnTo>
                    <a:pt x="547353" y="76725"/>
                  </a:lnTo>
                  <a:lnTo>
                    <a:pt x="547398" y="65701"/>
                  </a:lnTo>
                  <a:lnTo>
                    <a:pt x="549725" y="57730"/>
                  </a:lnTo>
                  <a:lnTo>
                    <a:pt x="559220" y="46968"/>
                  </a:lnTo>
                  <a:lnTo>
                    <a:pt x="565194" y="44276"/>
                  </a:lnTo>
                  <a:lnTo>
                    <a:pt x="601378" y="44276"/>
                  </a:lnTo>
                  <a:lnTo>
                    <a:pt x="601038" y="43837"/>
                  </a:lnTo>
                  <a:lnTo>
                    <a:pt x="595078" y="38819"/>
                  </a:lnTo>
                  <a:lnTo>
                    <a:pt x="588318" y="35235"/>
                  </a:lnTo>
                  <a:lnTo>
                    <a:pt x="580757" y="33085"/>
                  </a:lnTo>
                  <a:lnTo>
                    <a:pt x="572396" y="32368"/>
                  </a:lnTo>
                  <a:close/>
                </a:path>
                <a:path w="801370" h="153670">
                  <a:moveTo>
                    <a:pt x="601378" y="44276"/>
                  </a:moveTo>
                  <a:lnTo>
                    <a:pt x="579490" y="44276"/>
                  </a:lnTo>
                  <a:lnTo>
                    <a:pt x="585424" y="46979"/>
                  </a:lnTo>
                  <a:lnTo>
                    <a:pt x="594972" y="57797"/>
                  </a:lnTo>
                  <a:lnTo>
                    <a:pt x="597345" y="65701"/>
                  </a:lnTo>
                  <a:lnTo>
                    <a:pt x="597332" y="76725"/>
                  </a:lnTo>
                  <a:lnTo>
                    <a:pt x="596959" y="83282"/>
                  </a:lnTo>
                  <a:lnTo>
                    <a:pt x="579544" y="109254"/>
                  </a:lnTo>
                  <a:lnTo>
                    <a:pt x="602300" y="109254"/>
                  </a:lnTo>
                  <a:lnTo>
                    <a:pt x="612161" y="75526"/>
                  </a:lnTo>
                  <a:lnTo>
                    <a:pt x="611466" y="65963"/>
                  </a:lnTo>
                  <a:lnTo>
                    <a:pt x="609381" y="57494"/>
                  </a:lnTo>
                  <a:lnTo>
                    <a:pt x="605905" y="50118"/>
                  </a:lnTo>
                  <a:lnTo>
                    <a:pt x="601378" y="44276"/>
                  </a:lnTo>
                  <a:close/>
                </a:path>
                <a:path w="801370" h="153670">
                  <a:moveTo>
                    <a:pt x="632804" y="34286"/>
                  </a:moveTo>
                  <a:lnTo>
                    <a:pt x="619842" y="34286"/>
                  </a:lnTo>
                  <a:lnTo>
                    <a:pt x="619842" y="119165"/>
                  </a:lnTo>
                  <a:lnTo>
                    <a:pt x="634243" y="119165"/>
                  </a:lnTo>
                  <a:lnTo>
                    <a:pt x="634323" y="61673"/>
                  </a:lnTo>
                  <a:lnTo>
                    <a:pt x="636470" y="54560"/>
                  </a:lnTo>
                  <a:lnTo>
                    <a:pt x="645378" y="46781"/>
                  </a:lnTo>
                  <a:lnTo>
                    <a:pt x="646540" y="46354"/>
                  </a:lnTo>
                  <a:lnTo>
                    <a:pt x="632804" y="46354"/>
                  </a:lnTo>
                  <a:lnTo>
                    <a:pt x="632804" y="34286"/>
                  </a:lnTo>
                  <a:close/>
                </a:path>
                <a:path w="801370" h="153670">
                  <a:moveTo>
                    <a:pt x="685384" y="44837"/>
                  </a:moveTo>
                  <a:lnTo>
                    <a:pt x="660648" y="44837"/>
                  </a:lnTo>
                  <a:lnTo>
                    <a:pt x="663995" y="45702"/>
                  </a:lnTo>
                  <a:lnTo>
                    <a:pt x="669702" y="49165"/>
                  </a:lnTo>
                  <a:lnTo>
                    <a:pt x="671689" y="51483"/>
                  </a:lnTo>
                  <a:lnTo>
                    <a:pt x="673929" y="57290"/>
                  </a:lnTo>
                  <a:lnTo>
                    <a:pt x="674490" y="61673"/>
                  </a:lnTo>
                  <a:lnTo>
                    <a:pt x="674490" y="119165"/>
                  </a:lnTo>
                  <a:lnTo>
                    <a:pt x="688891" y="119165"/>
                  </a:lnTo>
                  <a:lnTo>
                    <a:pt x="688891" y="60314"/>
                  </a:lnTo>
                  <a:lnTo>
                    <a:pt x="688625" y="55652"/>
                  </a:lnTo>
                  <a:lnTo>
                    <a:pt x="687237" y="48884"/>
                  </a:lnTo>
                  <a:lnTo>
                    <a:pt x="685745" y="45341"/>
                  </a:lnTo>
                  <a:lnTo>
                    <a:pt x="685384" y="44837"/>
                  </a:lnTo>
                  <a:close/>
                </a:path>
                <a:path w="801370" h="153670">
                  <a:moveTo>
                    <a:pt x="664968" y="32368"/>
                  </a:moveTo>
                  <a:lnTo>
                    <a:pt x="659847" y="32368"/>
                  </a:lnTo>
                  <a:lnTo>
                    <a:pt x="651526" y="33242"/>
                  </a:lnTo>
                  <a:lnTo>
                    <a:pt x="644245" y="35864"/>
                  </a:lnTo>
                  <a:lnTo>
                    <a:pt x="638004" y="40235"/>
                  </a:lnTo>
                  <a:lnTo>
                    <a:pt x="632804" y="46354"/>
                  </a:lnTo>
                  <a:lnTo>
                    <a:pt x="646540" y="46354"/>
                  </a:lnTo>
                  <a:lnTo>
                    <a:pt x="650671" y="44837"/>
                  </a:lnTo>
                  <a:lnTo>
                    <a:pt x="685384" y="44837"/>
                  </a:lnTo>
                  <a:lnTo>
                    <a:pt x="681478" y="39375"/>
                  </a:lnTo>
                  <a:lnTo>
                    <a:pt x="678263" y="36963"/>
                  </a:lnTo>
                  <a:lnTo>
                    <a:pt x="669674" y="33286"/>
                  </a:lnTo>
                  <a:lnTo>
                    <a:pt x="664968" y="32368"/>
                  </a:lnTo>
                  <a:close/>
                </a:path>
                <a:path w="801370" h="153670">
                  <a:moveTo>
                    <a:pt x="739618" y="0"/>
                  </a:moveTo>
                  <a:lnTo>
                    <a:pt x="729296" y="0"/>
                  </a:lnTo>
                  <a:lnTo>
                    <a:pt x="722265" y="10040"/>
                  </a:lnTo>
                  <a:lnTo>
                    <a:pt x="704359" y="49092"/>
                  </a:lnTo>
                  <a:lnTo>
                    <a:pt x="700897" y="76805"/>
                  </a:lnTo>
                  <a:lnTo>
                    <a:pt x="701408" y="87425"/>
                  </a:lnTo>
                  <a:lnTo>
                    <a:pt x="713484" y="128196"/>
                  </a:lnTo>
                  <a:lnTo>
                    <a:pt x="729296" y="153612"/>
                  </a:lnTo>
                  <a:lnTo>
                    <a:pt x="739618" y="153612"/>
                  </a:lnTo>
                  <a:lnTo>
                    <a:pt x="729151" y="134426"/>
                  </a:lnTo>
                  <a:lnTo>
                    <a:pt x="721675" y="115229"/>
                  </a:lnTo>
                  <a:lnTo>
                    <a:pt x="717189" y="96022"/>
                  </a:lnTo>
                  <a:lnTo>
                    <a:pt x="715696" y="76725"/>
                  </a:lnTo>
                  <a:lnTo>
                    <a:pt x="715909" y="69262"/>
                  </a:lnTo>
                  <a:lnTo>
                    <a:pt x="723562" y="31089"/>
                  </a:lnTo>
                  <a:lnTo>
                    <a:pt x="735188" y="7717"/>
                  </a:lnTo>
                  <a:lnTo>
                    <a:pt x="739618" y="0"/>
                  </a:lnTo>
                  <a:close/>
                </a:path>
                <a:path w="801370" h="153670">
                  <a:moveTo>
                    <a:pt x="772661" y="0"/>
                  </a:moveTo>
                  <a:lnTo>
                    <a:pt x="762340" y="0"/>
                  </a:lnTo>
                  <a:lnTo>
                    <a:pt x="766806" y="7792"/>
                  </a:lnTo>
                  <a:lnTo>
                    <a:pt x="770442" y="14386"/>
                  </a:lnTo>
                  <a:lnTo>
                    <a:pt x="784329" y="54402"/>
                  </a:lnTo>
                  <a:lnTo>
                    <a:pt x="786264" y="76805"/>
                  </a:lnTo>
                  <a:lnTo>
                    <a:pt x="784769" y="96022"/>
                  </a:lnTo>
                  <a:lnTo>
                    <a:pt x="780283" y="115229"/>
                  </a:lnTo>
                  <a:lnTo>
                    <a:pt x="772806" y="134426"/>
                  </a:lnTo>
                  <a:lnTo>
                    <a:pt x="762340" y="153612"/>
                  </a:lnTo>
                  <a:lnTo>
                    <a:pt x="772661" y="153612"/>
                  </a:lnTo>
                  <a:lnTo>
                    <a:pt x="792784" y="118445"/>
                  </a:lnTo>
                  <a:lnTo>
                    <a:pt x="801066" y="76725"/>
                  </a:lnTo>
                  <a:lnTo>
                    <a:pt x="800681" y="67315"/>
                  </a:lnTo>
                  <a:lnTo>
                    <a:pt x="790814" y="30180"/>
                  </a:lnTo>
                  <a:lnTo>
                    <a:pt x="779692" y="10040"/>
                  </a:lnTo>
                  <a:lnTo>
                    <a:pt x="7726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190" y="4240010"/>
              <a:ext cx="163861" cy="14322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5453" y="4269022"/>
              <a:ext cx="1086864" cy="1536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190" y="4424153"/>
              <a:ext cx="163861" cy="14322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1693" y="4453167"/>
              <a:ext cx="916762" cy="1536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2100" y="2057400"/>
              <a:ext cx="4312356" cy="268675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65703" y="3855962"/>
              <a:ext cx="4164248" cy="561795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00200" y="2413000"/>
            <a:ext cx="4454596" cy="215617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98928" y="2479021"/>
            <a:ext cx="685611" cy="870500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36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32767"/>
            <a:ext cx="10222865" cy="1929130"/>
          </a:xfrm>
          <a:prstGeom prst="rect"/>
        </p:spPr>
        <p:txBody>
          <a:bodyPr wrap="square" lIns="0" tIns="71755" rIns="0" bIns="0" rtlCol="0" vert="horz">
            <a:spAutoFit/>
          </a:bodyPr>
          <a:lstStyle/>
          <a:p>
            <a:pPr marL="12700" marR="5080">
              <a:lnSpc>
                <a:spcPts val="7309"/>
              </a:lnSpc>
              <a:spcBef>
                <a:spcPts val="565"/>
              </a:spcBef>
            </a:pPr>
            <a:r>
              <a:rPr dirty="0" sz="6400" spc="-50">
                <a:solidFill>
                  <a:srgbClr val="314864"/>
                </a:solidFill>
                <a:latin typeface="Cambria"/>
                <a:cs typeface="Cambria"/>
              </a:rPr>
              <a:t>Votre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5">
                <a:solidFill>
                  <a:srgbClr val="314864"/>
                </a:solidFill>
                <a:latin typeface="Cambria"/>
                <a:cs typeface="Cambria"/>
              </a:rPr>
              <a:t>architecture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40">
                <a:solidFill>
                  <a:srgbClr val="314864"/>
                </a:solidFill>
                <a:latin typeface="Cambria"/>
                <a:cs typeface="Cambria"/>
              </a:rPr>
              <a:t>en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0">
                <a:solidFill>
                  <a:srgbClr val="314864"/>
                </a:solidFill>
                <a:latin typeface="Cambria"/>
                <a:cs typeface="Cambria"/>
              </a:rPr>
              <a:t>action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180">
                <a:solidFill>
                  <a:srgbClr val="314864"/>
                </a:solidFill>
                <a:latin typeface="Cambria"/>
                <a:cs typeface="Cambria"/>
              </a:rPr>
              <a:t>! </a:t>
            </a:r>
            <a:r>
              <a:rPr dirty="0" sz="6400" spc="-13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65">
                <a:solidFill>
                  <a:srgbClr val="314864"/>
                </a:solidFill>
                <a:latin typeface="Cambria"/>
                <a:cs typeface="Cambria"/>
              </a:rPr>
              <a:t>(MVC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75">
                <a:solidFill>
                  <a:srgbClr val="314864"/>
                </a:solidFill>
                <a:latin typeface="Cambria"/>
                <a:cs typeface="Cambria"/>
              </a:rPr>
              <a:t>ici)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31900" y="3695700"/>
            <a:ext cx="10363200" cy="6007100"/>
            <a:chOff x="1231900" y="3695700"/>
            <a:chExt cx="10363200" cy="6007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900" y="3695700"/>
              <a:ext cx="10363200" cy="5918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71142" y="9093200"/>
              <a:ext cx="2316480" cy="609600"/>
            </a:xfrm>
            <a:custGeom>
              <a:avLst/>
              <a:gdLst/>
              <a:ahLst/>
              <a:cxnLst/>
              <a:rect l="l" t="t" r="r" b="b"/>
              <a:pathLst>
                <a:path w="2316479" h="609600">
                  <a:moveTo>
                    <a:pt x="0" y="0"/>
                  </a:moveTo>
                  <a:lnTo>
                    <a:pt x="2316026" y="0"/>
                  </a:lnTo>
                  <a:lnTo>
                    <a:pt x="2316026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215592" y="9152632"/>
            <a:ext cx="2227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Non</a:t>
            </a:r>
            <a:r>
              <a:rPr dirty="0" sz="3000" spc="-7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complet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37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3015" y="92583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435967"/>
            <a:ext cx="9456420" cy="1929130"/>
          </a:xfrm>
          <a:prstGeom prst="rect"/>
        </p:spPr>
        <p:txBody>
          <a:bodyPr wrap="square" lIns="0" tIns="71755" rIns="0" bIns="0" rtlCol="0" vert="horz">
            <a:spAutoFit/>
          </a:bodyPr>
          <a:lstStyle/>
          <a:p>
            <a:pPr marL="12700" marR="5080">
              <a:lnSpc>
                <a:spcPts val="7309"/>
              </a:lnSpc>
              <a:spcBef>
                <a:spcPts val="565"/>
              </a:spcBef>
            </a:pP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Découpag</a:t>
            </a:r>
            <a:r>
              <a:rPr dirty="0" sz="6400" spc="220">
                <a:solidFill>
                  <a:srgbClr val="314864"/>
                </a:solidFill>
                <a:latin typeface="Cambria"/>
                <a:cs typeface="Cambria"/>
              </a:rPr>
              <a:t>e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60">
                <a:solidFill>
                  <a:srgbClr val="314864"/>
                </a:solidFill>
                <a:latin typeface="Cambria"/>
                <a:cs typeface="Cambria"/>
              </a:rPr>
              <a:t>e</a:t>
            </a:r>
            <a:r>
              <a:rPr dirty="0" sz="6400" spc="220">
                <a:solidFill>
                  <a:srgbClr val="314864"/>
                </a:solidFill>
                <a:latin typeface="Cambria"/>
                <a:cs typeface="Cambria"/>
              </a:rPr>
              <a:t>n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520">
                <a:solidFill>
                  <a:srgbClr val="314864"/>
                </a:solidFill>
                <a:latin typeface="Cambria"/>
                <a:cs typeface="Cambria"/>
              </a:rPr>
              <a:t>«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25">
                <a:solidFill>
                  <a:srgbClr val="314864"/>
                </a:solidFill>
                <a:latin typeface="Cambria"/>
                <a:cs typeface="Cambria"/>
              </a:rPr>
              <a:t>pa</a:t>
            </a:r>
            <a:r>
              <a:rPr dirty="0" sz="6400" spc="-65">
                <a:solidFill>
                  <a:srgbClr val="314864"/>
                </a:solidFill>
                <a:latin typeface="Cambria"/>
                <a:cs typeface="Cambria"/>
              </a:rPr>
              <a:t>c</a:t>
            </a:r>
            <a:r>
              <a:rPr dirty="0" sz="6400" spc="-80">
                <a:solidFill>
                  <a:srgbClr val="314864"/>
                </a:solidFill>
                <a:latin typeface="Cambria"/>
                <a:cs typeface="Cambria"/>
              </a:rPr>
              <a:t>kage</a:t>
            </a:r>
            <a:r>
              <a:rPr dirty="0" sz="6400" spc="40">
                <a:solidFill>
                  <a:srgbClr val="314864"/>
                </a:solidFill>
                <a:latin typeface="Cambria"/>
                <a:cs typeface="Cambria"/>
              </a:rPr>
              <a:t>s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330">
                <a:solidFill>
                  <a:srgbClr val="314864"/>
                </a:solidFill>
                <a:latin typeface="Cambria"/>
                <a:cs typeface="Cambria"/>
              </a:rPr>
              <a:t>»  </a:t>
            </a:r>
            <a:r>
              <a:rPr dirty="0" sz="6400" spc="20">
                <a:solidFill>
                  <a:srgbClr val="314864"/>
                </a:solidFill>
                <a:latin typeface="Cambria"/>
                <a:cs typeface="Cambria"/>
              </a:rPr>
              <a:t>logiques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3858" y="2929015"/>
            <a:ext cx="1713230" cy="5724525"/>
            <a:chOff x="1963858" y="2929015"/>
            <a:chExt cx="1713230" cy="5724525"/>
          </a:xfrm>
        </p:grpSpPr>
        <p:sp>
          <p:nvSpPr>
            <p:cNvPr id="5" name="object 5"/>
            <p:cNvSpPr/>
            <p:nvPr/>
          </p:nvSpPr>
          <p:spPr>
            <a:xfrm>
              <a:off x="1970251" y="3216507"/>
              <a:ext cx="1534795" cy="907415"/>
            </a:xfrm>
            <a:custGeom>
              <a:avLst/>
              <a:gdLst/>
              <a:ahLst/>
              <a:cxnLst/>
              <a:rect l="l" t="t" r="r" b="b"/>
              <a:pathLst>
                <a:path w="1534795" h="907414">
                  <a:moveTo>
                    <a:pt x="0" y="0"/>
                  </a:moveTo>
                  <a:lnTo>
                    <a:pt x="1534510" y="0"/>
                  </a:lnTo>
                  <a:lnTo>
                    <a:pt x="1534510" y="907199"/>
                  </a:lnTo>
                  <a:lnTo>
                    <a:pt x="0" y="907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70251" y="2935403"/>
              <a:ext cx="1534795" cy="1188720"/>
            </a:xfrm>
            <a:custGeom>
              <a:avLst/>
              <a:gdLst/>
              <a:ahLst/>
              <a:cxnLst/>
              <a:rect l="l" t="t" r="r" b="b"/>
              <a:pathLst>
                <a:path w="1534795" h="1188720">
                  <a:moveTo>
                    <a:pt x="0" y="281103"/>
                  </a:moveTo>
                  <a:lnTo>
                    <a:pt x="1534510" y="281103"/>
                  </a:lnTo>
                  <a:lnTo>
                    <a:pt x="1534510" y="1188300"/>
                  </a:lnTo>
                  <a:lnTo>
                    <a:pt x="0" y="1188300"/>
                  </a:lnTo>
                  <a:lnTo>
                    <a:pt x="0" y="281103"/>
                  </a:lnTo>
                  <a:close/>
                </a:path>
                <a:path w="1534795" h="1188720">
                  <a:moveTo>
                    <a:pt x="0" y="281103"/>
                  </a:moveTo>
                  <a:lnTo>
                    <a:pt x="0" y="12777"/>
                  </a:lnTo>
                </a:path>
                <a:path w="1534795" h="1188720">
                  <a:moveTo>
                    <a:pt x="0" y="0"/>
                  </a:moveTo>
                  <a:lnTo>
                    <a:pt x="601016" y="0"/>
                  </a:lnTo>
                </a:path>
                <a:path w="1534795" h="1188720">
                  <a:moveTo>
                    <a:pt x="613804" y="0"/>
                  </a:moveTo>
                  <a:lnTo>
                    <a:pt x="613804" y="268325"/>
                  </a:lnTo>
                </a:path>
              </a:pathLst>
            </a:custGeom>
            <a:ln w="1278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1290" y="3510788"/>
              <a:ext cx="175830" cy="1488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01130" y="3280793"/>
              <a:ext cx="864869" cy="189865"/>
            </a:xfrm>
            <a:custGeom>
              <a:avLst/>
              <a:gdLst/>
              <a:ahLst/>
              <a:cxnLst/>
              <a:rect l="l" t="t" r="r" b="b"/>
              <a:pathLst>
                <a:path w="864869" h="189864">
                  <a:moveTo>
                    <a:pt x="97005" y="24655"/>
                  </a:moveTo>
                  <a:lnTo>
                    <a:pt x="0" y="65585"/>
                  </a:lnTo>
                  <a:lnTo>
                    <a:pt x="0" y="82355"/>
                  </a:lnTo>
                  <a:lnTo>
                    <a:pt x="97005" y="123781"/>
                  </a:lnTo>
                  <a:lnTo>
                    <a:pt x="97005" y="105912"/>
                  </a:lnTo>
                  <a:lnTo>
                    <a:pt x="20079" y="74070"/>
                  </a:lnTo>
                  <a:lnTo>
                    <a:pt x="97005" y="42524"/>
                  </a:lnTo>
                  <a:lnTo>
                    <a:pt x="97005" y="24655"/>
                  </a:lnTo>
                  <a:close/>
                </a:path>
                <a:path w="864869" h="189864">
                  <a:moveTo>
                    <a:pt x="212093" y="24655"/>
                  </a:moveTo>
                  <a:lnTo>
                    <a:pt x="115087" y="65585"/>
                  </a:lnTo>
                  <a:lnTo>
                    <a:pt x="115087" y="82355"/>
                  </a:lnTo>
                  <a:lnTo>
                    <a:pt x="212093" y="123781"/>
                  </a:lnTo>
                  <a:lnTo>
                    <a:pt x="212093" y="105912"/>
                  </a:lnTo>
                  <a:lnTo>
                    <a:pt x="135168" y="74070"/>
                  </a:lnTo>
                  <a:lnTo>
                    <a:pt x="212093" y="42524"/>
                  </a:lnTo>
                  <a:lnTo>
                    <a:pt x="212093" y="24655"/>
                  </a:lnTo>
                  <a:close/>
                </a:path>
                <a:path w="864869" h="189864">
                  <a:moveTo>
                    <a:pt x="250056" y="0"/>
                  </a:moveTo>
                  <a:lnTo>
                    <a:pt x="232074" y="0"/>
                  </a:lnTo>
                  <a:lnTo>
                    <a:pt x="232074" y="146342"/>
                  </a:lnTo>
                  <a:lnTo>
                    <a:pt x="250056" y="146342"/>
                  </a:lnTo>
                  <a:lnTo>
                    <a:pt x="250056" y="0"/>
                  </a:lnTo>
                  <a:close/>
                </a:path>
                <a:path w="864869" h="189864">
                  <a:moveTo>
                    <a:pt x="353114" y="52806"/>
                  </a:moveTo>
                  <a:lnTo>
                    <a:pt x="322153" y="52806"/>
                  </a:lnTo>
                  <a:lnTo>
                    <a:pt x="328980" y="54837"/>
                  </a:lnTo>
                  <a:lnTo>
                    <a:pt x="336972" y="61892"/>
                  </a:lnTo>
                  <a:lnTo>
                    <a:pt x="338670" y="67048"/>
                  </a:lnTo>
                  <a:lnTo>
                    <a:pt x="338570" y="79061"/>
                  </a:lnTo>
                  <a:lnTo>
                    <a:pt x="332707" y="80795"/>
                  </a:lnTo>
                  <a:lnTo>
                    <a:pt x="325408" y="82405"/>
                  </a:lnTo>
                  <a:lnTo>
                    <a:pt x="316673" y="83889"/>
                  </a:lnTo>
                  <a:lnTo>
                    <a:pt x="306501" y="85250"/>
                  </a:lnTo>
                  <a:lnTo>
                    <a:pt x="299375" y="86114"/>
                  </a:lnTo>
                  <a:lnTo>
                    <a:pt x="294048" y="87014"/>
                  </a:lnTo>
                  <a:lnTo>
                    <a:pt x="264742" y="113200"/>
                  </a:lnTo>
                  <a:lnTo>
                    <a:pt x="264742" y="127242"/>
                  </a:lnTo>
                  <a:lnTo>
                    <a:pt x="301007" y="148738"/>
                  </a:lnTo>
                  <a:lnTo>
                    <a:pt x="308067" y="148738"/>
                  </a:lnTo>
                  <a:lnTo>
                    <a:pt x="314678" y="147572"/>
                  </a:lnTo>
                  <a:lnTo>
                    <a:pt x="326999" y="142914"/>
                  </a:lnTo>
                  <a:lnTo>
                    <a:pt x="333409" y="138921"/>
                  </a:lnTo>
                  <a:lnTo>
                    <a:pt x="338425" y="134661"/>
                  </a:lnTo>
                  <a:lnTo>
                    <a:pt x="298310" y="134661"/>
                  </a:lnTo>
                  <a:lnTo>
                    <a:pt x="292999" y="133065"/>
                  </a:lnTo>
                  <a:lnTo>
                    <a:pt x="285738" y="126676"/>
                  </a:lnTo>
                  <a:lnTo>
                    <a:pt x="284043" y="122948"/>
                  </a:lnTo>
                  <a:lnTo>
                    <a:pt x="283923" y="114763"/>
                  </a:lnTo>
                  <a:lnTo>
                    <a:pt x="284756" y="111920"/>
                  </a:lnTo>
                  <a:lnTo>
                    <a:pt x="309199" y="99924"/>
                  </a:lnTo>
                  <a:lnTo>
                    <a:pt x="318378" y="98452"/>
                  </a:lnTo>
                  <a:lnTo>
                    <a:pt x="326332" y="96829"/>
                  </a:lnTo>
                  <a:lnTo>
                    <a:pt x="333063" y="95057"/>
                  </a:lnTo>
                  <a:lnTo>
                    <a:pt x="338570" y="93135"/>
                  </a:lnTo>
                  <a:lnTo>
                    <a:pt x="356753" y="93135"/>
                  </a:lnTo>
                  <a:lnTo>
                    <a:pt x="356753" y="69976"/>
                  </a:lnTo>
                  <a:lnTo>
                    <a:pt x="356453" y="64453"/>
                  </a:lnTo>
                  <a:lnTo>
                    <a:pt x="355854" y="61391"/>
                  </a:lnTo>
                  <a:lnTo>
                    <a:pt x="354788" y="56466"/>
                  </a:lnTo>
                  <a:lnTo>
                    <a:pt x="353114" y="52806"/>
                  </a:lnTo>
                  <a:close/>
                </a:path>
                <a:path w="864869" h="189864">
                  <a:moveTo>
                    <a:pt x="357863" y="133266"/>
                  </a:moveTo>
                  <a:lnTo>
                    <a:pt x="340069" y="133266"/>
                  </a:lnTo>
                  <a:lnTo>
                    <a:pt x="340602" y="138256"/>
                  </a:lnTo>
                  <a:lnTo>
                    <a:pt x="341801" y="142614"/>
                  </a:lnTo>
                  <a:lnTo>
                    <a:pt x="343665" y="146342"/>
                  </a:lnTo>
                  <a:lnTo>
                    <a:pt x="362447" y="146342"/>
                  </a:lnTo>
                  <a:lnTo>
                    <a:pt x="360183" y="142281"/>
                  </a:lnTo>
                  <a:lnTo>
                    <a:pt x="358668" y="138041"/>
                  </a:lnTo>
                  <a:lnTo>
                    <a:pt x="357902" y="133614"/>
                  </a:lnTo>
                  <a:lnTo>
                    <a:pt x="357863" y="133266"/>
                  </a:lnTo>
                  <a:close/>
                </a:path>
                <a:path w="864869" h="189864">
                  <a:moveTo>
                    <a:pt x="356753" y="93135"/>
                  </a:moveTo>
                  <a:lnTo>
                    <a:pt x="338570" y="93135"/>
                  </a:lnTo>
                  <a:lnTo>
                    <a:pt x="338570" y="107643"/>
                  </a:lnTo>
                  <a:lnTo>
                    <a:pt x="337605" y="113633"/>
                  </a:lnTo>
                  <a:lnTo>
                    <a:pt x="333142" y="122948"/>
                  </a:lnTo>
                  <a:lnTo>
                    <a:pt x="329180" y="127091"/>
                  </a:lnTo>
                  <a:lnTo>
                    <a:pt x="318390" y="133148"/>
                  </a:lnTo>
                  <a:lnTo>
                    <a:pt x="312229" y="134661"/>
                  </a:lnTo>
                  <a:lnTo>
                    <a:pt x="338425" y="134661"/>
                  </a:lnTo>
                  <a:lnTo>
                    <a:pt x="340069" y="133266"/>
                  </a:lnTo>
                  <a:lnTo>
                    <a:pt x="357863" y="133266"/>
                  </a:lnTo>
                  <a:lnTo>
                    <a:pt x="357399" y="129143"/>
                  </a:lnTo>
                  <a:lnTo>
                    <a:pt x="357040" y="122371"/>
                  </a:lnTo>
                  <a:lnTo>
                    <a:pt x="356859" y="114763"/>
                  </a:lnTo>
                  <a:lnTo>
                    <a:pt x="356753" y="93135"/>
                  </a:lnTo>
                  <a:close/>
                </a:path>
                <a:path w="864869" h="189864">
                  <a:moveTo>
                    <a:pt x="324751" y="37934"/>
                  </a:moveTo>
                  <a:lnTo>
                    <a:pt x="306569" y="37934"/>
                  </a:lnTo>
                  <a:lnTo>
                    <a:pt x="298542" y="39180"/>
                  </a:lnTo>
                  <a:lnTo>
                    <a:pt x="267839" y="70575"/>
                  </a:lnTo>
                  <a:lnTo>
                    <a:pt x="285422" y="72971"/>
                  </a:lnTo>
                  <a:lnTo>
                    <a:pt x="287354" y="65451"/>
                  </a:lnTo>
                  <a:lnTo>
                    <a:pt x="290334" y="60210"/>
                  </a:lnTo>
                  <a:lnTo>
                    <a:pt x="298392" y="54287"/>
                  </a:lnTo>
                  <a:lnTo>
                    <a:pt x="304637" y="52806"/>
                  </a:lnTo>
                  <a:lnTo>
                    <a:pt x="353114" y="52806"/>
                  </a:lnTo>
                  <a:lnTo>
                    <a:pt x="352924" y="52391"/>
                  </a:lnTo>
                  <a:lnTo>
                    <a:pt x="347595" y="45937"/>
                  </a:lnTo>
                  <a:lnTo>
                    <a:pt x="343433" y="43257"/>
                  </a:lnTo>
                  <a:lnTo>
                    <a:pt x="332110" y="38997"/>
                  </a:lnTo>
                  <a:lnTo>
                    <a:pt x="324751" y="37934"/>
                  </a:lnTo>
                  <a:close/>
                </a:path>
                <a:path w="864869" h="189864">
                  <a:moveTo>
                    <a:pt x="383127" y="170299"/>
                  </a:moveTo>
                  <a:lnTo>
                    <a:pt x="385126" y="187170"/>
                  </a:lnTo>
                  <a:lnTo>
                    <a:pt x="389388" y="188634"/>
                  </a:lnTo>
                  <a:lnTo>
                    <a:pt x="393251" y="189367"/>
                  </a:lnTo>
                  <a:lnTo>
                    <a:pt x="402442" y="189367"/>
                  </a:lnTo>
                  <a:lnTo>
                    <a:pt x="407370" y="187985"/>
                  </a:lnTo>
                  <a:lnTo>
                    <a:pt x="415629" y="182462"/>
                  </a:lnTo>
                  <a:lnTo>
                    <a:pt x="419293" y="178120"/>
                  </a:lnTo>
                  <a:lnTo>
                    <a:pt x="422637" y="171898"/>
                  </a:lnTo>
                  <a:lnTo>
                    <a:pt x="390486" y="171898"/>
                  </a:lnTo>
                  <a:lnTo>
                    <a:pt x="387056" y="171364"/>
                  </a:lnTo>
                  <a:lnTo>
                    <a:pt x="383127" y="170299"/>
                  </a:lnTo>
                  <a:close/>
                </a:path>
                <a:path w="864869" h="189864">
                  <a:moveTo>
                    <a:pt x="395116" y="40328"/>
                  </a:moveTo>
                  <a:lnTo>
                    <a:pt x="375734" y="40328"/>
                  </a:lnTo>
                  <a:lnTo>
                    <a:pt x="415996" y="146541"/>
                  </a:lnTo>
                  <a:lnTo>
                    <a:pt x="414729" y="149936"/>
                  </a:lnTo>
                  <a:lnTo>
                    <a:pt x="397413" y="171898"/>
                  </a:lnTo>
                  <a:lnTo>
                    <a:pt x="422637" y="171898"/>
                  </a:lnTo>
                  <a:lnTo>
                    <a:pt x="440763" y="126278"/>
                  </a:lnTo>
                  <a:lnTo>
                    <a:pt x="424887" y="126278"/>
                  </a:lnTo>
                  <a:lnTo>
                    <a:pt x="423016" y="119526"/>
                  </a:lnTo>
                  <a:lnTo>
                    <a:pt x="421151" y="113350"/>
                  </a:lnTo>
                  <a:lnTo>
                    <a:pt x="419286" y="107635"/>
                  </a:lnTo>
                  <a:lnTo>
                    <a:pt x="417195" y="101720"/>
                  </a:lnTo>
                  <a:lnTo>
                    <a:pt x="395116" y="40328"/>
                  </a:lnTo>
                  <a:close/>
                </a:path>
                <a:path w="864869" h="189864">
                  <a:moveTo>
                    <a:pt x="518995" y="37934"/>
                  </a:moveTo>
                  <a:lnTo>
                    <a:pt x="483231" y="52706"/>
                  </a:lnTo>
                  <a:lnTo>
                    <a:pt x="469444" y="94234"/>
                  </a:lnTo>
                  <a:lnTo>
                    <a:pt x="470296" y="106440"/>
                  </a:lnTo>
                  <a:lnTo>
                    <a:pt x="490501" y="140680"/>
                  </a:lnTo>
                  <a:lnTo>
                    <a:pt x="519995" y="148738"/>
                  </a:lnTo>
                  <a:lnTo>
                    <a:pt x="528824" y="148177"/>
                  </a:lnTo>
                  <a:lnTo>
                    <a:pt x="556493" y="133963"/>
                  </a:lnTo>
                  <a:lnTo>
                    <a:pt x="511237" y="133963"/>
                  </a:lnTo>
                  <a:lnTo>
                    <a:pt x="503844" y="130869"/>
                  </a:lnTo>
                  <a:lnTo>
                    <a:pt x="488025" y="97928"/>
                  </a:lnTo>
                  <a:lnTo>
                    <a:pt x="567148" y="97928"/>
                  </a:lnTo>
                  <a:lnTo>
                    <a:pt x="567249" y="93136"/>
                  </a:lnTo>
                  <a:lnTo>
                    <a:pt x="566570" y="83153"/>
                  </a:lnTo>
                  <a:lnTo>
                    <a:pt x="489024" y="83153"/>
                  </a:lnTo>
                  <a:lnTo>
                    <a:pt x="489624" y="73902"/>
                  </a:lnTo>
                  <a:lnTo>
                    <a:pt x="492738" y="66516"/>
                  </a:lnTo>
                  <a:lnTo>
                    <a:pt x="503993" y="55468"/>
                  </a:lnTo>
                  <a:lnTo>
                    <a:pt x="510937" y="52706"/>
                  </a:lnTo>
                  <a:lnTo>
                    <a:pt x="553983" y="52706"/>
                  </a:lnTo>
                  <a:lnTo>
                    <a:pt x="553761" y="52406"/>
                  </a:lnTo>
                  <a:lnTo>
                    <a:pt x="546531" y="46075"/>
                  </a:lnTo>
                  <a:lnTo>
                    <a:pt x="538326" y="41552"/>
                  </a:lnTo>
                  <a:lnTo>
                    <a:pt x="529148" y="38839"/>
                  </a:lnTo>
                  <a:lnTo>
                    <a:pt x="518995" y="37934"/>
                  </a:lnTo>
                  <a:close/>
                </a:path>
                <a:path w="864869" h="189864">
                  <a:moveTo>
                    <a:pt x="548067" y="112201"/>
                  </a:moveTo>
                  <a:lnTo>
                    <a:pt x="545336" y="119788"/>
                  </a:lnTo>
                  <a:lnTo>
                    <a:pt x="541641" y="125313"/>
                  </a:lnTo>
                  <a:lnTo>
                    <a:pt x="532316" y="132234"/>
                  </a:lnTo>
                  <a:lnTo>
                    <a:pt x="526688" y="133963"/>
                  </a:lnTo>
                  <a:lnTo>
                    <a:pt x="556493" y="133963"/>
                  </a:lnTo>
                  <a:lnTo>
                    <a:pt x="560380" y="128947"/>
                  </a:lnTo>
                  <a:lnTo>
                    <a:pt x="563983" y="122178"/>
                  </a:lnTo>
                  <a:lnTo>
                    <a:pt x="566649" y="114498"/>
                  </a:lnTo>
                  <a:lnTo>
                    <a:pt x="548067" y="112201"/>
                  </a:lnTo>
                  <a:close/>
                </a:path>
                <a:path w="864869" h="189864">
                  <a:moveTo>
                    <a:pt x="472940" y="40328"/>
                  </a:moveTo>
                  <a:lnTo>
                    <a:pt x="454958" y="40328"/>
                  </a:lnTo>
                  <a:lnTo>
                    <a:pt x="429416" y="109973"/>
                  </a:lnTo>
                  <a:lnTo>
                    <a:pt x="426952" y="118026"/>
                  </a:lnTo>
                  <a:lnTo>
                    <a:pt x="424887" y="126278"/>
                  </a:lnTo>
                  <a:lnTo>
                    <a:pt x="440763" y="126278"/>
                  </a:lnTo>
                  <a:lnTo>
                    <a:pt x="472940" y="40328"/>
                  </a:lnTo>
                  <a:close/>
                </a:path>
                <a:path w="864869" h="189864">
                  <a:moveTo>
                    <a:pt x="553983" y="52706"/>
                  </a:moveTo>
                  <a:lnTo>
                    <a:pt x="528320" y="52706"/>
                  </a:lnTo>
                  <a:lnTo>
                    <a:pt x="535745" y="56168"/>
                  </a:lnTo>
                  <a:lnTo>
                    <a:pt x="541474" y="63088"/>
                  </a:lnTo>
                  <a:lnTo>
                    <a:pt x="545203" y="67548"/>
                  </a:lnTo>
                  <a:lnTo>
                    <a:pt x="547467" y="74235"/>
                  </a:lnTo>
                  <a:lnTo>
                    <a:pt x="548267" y="83153"/>
                  </a:lnTo>
                  <a:lnTo>
                    <a:pt x="566570" y="83153"/>
                  </a:lnTo>
                  <a:lnTo>
                    <a:pt x="566406" y="80745"/>
                  </a:lnTo>
                  <a:lnTo>
                    <a:pt x="563877" y="69826"/>
                  </a:lnTo>
                  <a:lnTo>
                    <a:pt x="559662" y="60380"/>
                  </a:lnTo>
                  <a:lnTo>
                    <a:pt x="553983" y="52706"/>
                  </a:lnTo>
                  <a:close/>
                </a:path>
                <a:path w="864869" h="189864">
                  <a:moveTo>
                    <a:pt x="606511" y="40328"/>
                  </a:moveTo>
                  <a:lnTo>
                    <a:pt x="590326" y="40328"/>
                  </a:lnTo>
                  <a:lnTo>
                    <a:pt x="590326" y="146342"/>
                  </a:lnTo>
                  <a:lnTo>
                    <a:pt x="608309" y="146342"/>
                  </a:lnTo>
                  <a:lnTo>
                    <a:pt x="608309" y="83253"/>
                  </a:lnTo>
                  <a:lnTo>
                    <a:pt x="609307" y="76266"/>
                  </a:lnTo>
                  <a:lnTo>
                    <a:pt x="612637" y="65684"/>
                  </a:lnTo>
                  <a:lnTo>
                    <a:pt x="614869" y="62407"/>
                  </a:lnTo>
                  <a:lnTo>
                    <a:pt x="621130" y="57682"/>
                  </a:lnTo>
                  <a:lnTo>
                    <a:pt x="624659" y="56501"/>
                  </a:lnTo>
                  <a:lnTo>
                    <a:pt x="643223" y="56501"/>
                  </a:lnTo>
                  <a:lnTo>
                    <a:pt x="606511" y="56400"/>
                  </a:lnTo>
                  <a:lnTo>
                    <a:pt x="606511" y="40328"/>
                  </a:lnTo>
                  <a:close/>
                </a:path>
                <a:path w="864869" h="189864">
                  <a:moveTo>
                    <a:pt x="643223" y="56501"/>
                  </a:moveTo>
                  <a:lnTo>
                    <a:pt x="632985" y="56501"/>
                  </a:lnTo>
                  <a:lnTo>
                    <a:pt x="637381" y="57798"/>
                  </a:lnTo>
                  <a:lnTo>
                    <a:pt x="641776" y="60393"/>
                  </a:lnTo>
                  <a:lnTo>
                    <a:pt x="643223" y="56501"/>
                  </a:lnTo>
                  <a:close/>
                </a:path>
                <a:path w="864869" h="189864">
                  <a:moveTo>
                    <a:pt x="635549" y="37934"/>
                  </a:moveTo>
                  <a:lnTo>
                    <a:pt x="625293" y="37934"/>
                  </a:lnTo>
                  <a:lnTo>
                    <a:pt x="621446" y="39131"/>
                  </a:lnTo>
                  <a:lnTo>
                    <a:pt x="614453" y="43922"/>
                  </a:lnTo>
                  <a:lnTo>
                    <a:pt x="610640" y="48881"/>
                  </a:lnTo>
                  <a:lnTo>
                    <a:pt x="606511" y="56400"/>
                  </a:lnTo>
                  <a:lnTo>
                    <a:pt x="643260" y="56400"/>
                  </a:lnTo>
                  <a:lnTo>
                    <a:pt x="647970" y="43723"/>
                  </a:lnTo>
                  <a:lnTo>
                    <a:pt x="641710" y="39862"/>
                  </a:lnTo>
                  <a:lnTo>
                    <a:pt x="635549" y="37934"/>
                  </a:lnTo>
                  <a:close/>
                </a:path>
                <a:path w="864869" h="189864">
                  <a:moveTo>
                    <a:pt x="652166" y="24655"/>
                  </a:moveTo>
                  <a:lnTo>
                    <a:pt x="652166" y="42524"/>
                  </a:lnTo>
                  <a:lnTo>
                    <a:pt x="728991" y="74070"/>
                  </a:lnTo>
                  <a:lnTo>
                    <a:pt x="652166" y="105912"/>
                  </a:lnTo>
                  <a:lnTo>
                    <a:pt x="652166" y="123781"/>
                  </a:lnTo>
                  <a:lnTo>
                    <a:pt x="749173" y="82355"/>
                  </a:lnTo>
                  <a:lnTo>
                    <a:pt x="749173" y="65585"/>
                  </a:lnTo>
                  <a:lnTo>
                    <a:pt x="652166" y="24655"/>
                  </a:lnTo>
                  <a:close/>
                </a:path>
                <a:path w="864869" h="189864">
                  <a:moveTo>
                    <a:pt x="767255" y="24655"/>
                  </a:moveTo>
                  <a:lnTo>
                    <a:pt x="767255" y="42524"/>
                  </a:lnTo>
                  <a:lnTo>
                    <a:pt x="844080" y="74070"/>
                  </a:lnTo>
                  <a:lnTo>
                    <a:pt x="767255" y="105912"/>
                  </a:lnTo>
                  <a:lnTo>
                    <a:pt x="767255" y="123781"/>
                  </a:lnTo>
                  <a:lnTo>
                    <a:pt x="864260" y="82355"/>
                  </a:lnTo>
                  <a:lnTo>
                    <a:pt x="864260" y="65585"/>
                  </a:lnTo>
                  <a:lnTo>
                    <a:pt x="767255" y="246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46977" y="5580333"/>
              <a:ext cx="1534795" cy="920115"/>
            </a:xfrm>
            <a:custGeom>
              <a:avLst/>
              <a:gdLst/>
              <a:ahLst/>
              <a:cxnLst/>
              <a:rect l="l" t="t" r="r" b="b"/>
              <a:pathLst>
                <a:path w="1534795" h="920114">
                  <a:moveTo>
                    <a:pt x="0" y="0"/>
                  </a:moveTo>
                  <a:lnTo>
                    <a:pt x="1534511" y="0"/>
                  </a:lnTo>
                  <a:lnTo>
                    <a:pt x="1534511" y="919976"/>
                  </a:lnTo>
                  <a:lnTo>
                    <a:pt x="0" y="919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46977" y="5312005"/>
              <a:ext cx="1534795" cy="1188720"/>
            </a:xfrm>
            <a:custGeom>
              <a:avLst/>
              <a:gdLst/>
              <a:ahLst/>
              <a:cxnLst/>
              <a:rect l="l" t="t" r="r" b="b"/>
              <a:pathLst>
                <a:path w="1534795" h="1188720">
                  <a:moveTo>
                    <a:pt x="0" y="268326"/>
                  </a:moveTo>
                  <a:lnTo>
                    <a:pt x="1534510" y="268326"/>
                  </a:lnTo>
                  <a:lnTo>
                    <a:pt x="1534510" y="1188301"/>
                  </a:lnTo>
                  <a:lnTo>
                    <a:pt x="0" y="1188301"/>
                  </a:lnTo>
                  <a:lnTo>
                    <a:pt x="0" y="268326"/>
                  </a:lnTo>
                  <a:close/>
                </a:path>
                <a:path w="1534795" h="1188720">
                  <a:moveTo>
                    <a:pt x="0" y="268326"/>
                  </a:moveTo>
                  <a:lnTo>
                    <a:pt x="0" y="12777"/>
                  </a:lnTo>
                </a:path>
                <a:path w="1534795" h="1188720">
                  <a:moveTo>
                    <a:pt x="0" y="0"/>
                  </a:moveTo>
                  <a:lnTo>
                    <a:pt x="601016" y="0"/>
                  </a:lnTo>
                </a:path>
                <a:path w="1534795" h="1188720">
                  <a:moveTo>
                    <a:pt x="613804" y="0"/>
                  </a:moveTo>
                  <a:lnTo>
                    <a:pt x="613804" y="255548"/>
                  </a:lnTo>
                </a:path>
              </a:pathLst>
            </a:custGeom>
            <a:ln w="1278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77846" y="5657405"/>
              <a:ext cx="864869" cy="379095"/>
            </a:xfrm>
            <a:custGeom>
              <a:avLst/>
              <a:gdLst/>
              <a:ahLst/>
              <a:cxnLst/>
              <a:rect l="l" t="t" r="r" b="b"/>
              <a:pathLst>
                <a:path w="864869" h="379095">
                  <a:moveTo>
                    <a:pt x="97015" y="24650"/>
                  </a:moveTo>
                  <a:lnTo>
                    <a:pt x="0" y="65582"/>
                  </a:lnTo>
                  <a:lnTo>
                    <a:pt x="0" y="82346"/>
                  </a:lnTo>
                  <a:lnTo>
                    <a:pt x="97015" y="123774"/>
                  </a:lnTo>
                  <a:lnTo>
                    <a:pt x="97015" y="105905"/>
                  </a:lnTo>
                  <a:lnTo>
                    <a:pt x="20078" y="74066"/>
                  </a:lnTo>
                  <a:lnTo>
                    <a:pt x="97015" y="42519"/>
                  </a:lnTo>
                  <a:lnTo>
                    <a:pt x="97015" y="24650"/>
                  </a:lnTo>
                  <a:close/>
                </a:path>
                <a:path w="864869" h="379095">
                  <a:moveTo>
                    <a:pt x="212102" y="24650"/>
                  </a:moveTo>
                  <a:lnTo>
                    <a:pt x="115087" y="65582"/>
                  </a:lnTo>
                  <a:lnTo>
                    <a:pt x="115087" y="82346"/>
                  </a:lnTo>
                  <a:lnTo>
                    <a:pt x="212102" y="123774"/>
                  </a:lnTo>
                  <a:lnTo>
                    <a:pt x="212102" y="105905"/>
                  </a:lnTo>
                  <a:lnTo>
                    <a:pt x="135178" y="74066"/>
                  </a:lnTo>
                  <a:lnTo>
                    <a:pt x="212102" y="42519"/>
                  </a:lnTo>
                  <a:lnTo>
                    <a:pt x="212102" y="24650"/>
                  </a:lnTo>
                  <a:close/>
                </a:path>
                <a:path w="864869" h="379095">
                  <a:moveTo>
                    <a:pt x="250063" y="0"/>
                  </a:moveTo>
                  <a:lnTo>
                    <a:pt x="232079" y="0"/>
                  </a:lnTo>
                  <a:lnTo>
                    <a:pt x="232079" y="146342"/>
                  </a:lnTo>
                  <a:lnTo>
                    <a:pt x="250063" y="146342"/>
                  </a:lnTo>
                  <a:lnTo>
                    <a:pt x="250063" y="0"/>
                  </a:lnTo>
                  <a:close/>
                </a:path>
                <a:path w="864869" h="379095">
                  <a:moveTo>
                    <a:pt x="345871" y="329920"/>
                  </a:moveTo>
                  <a:lnTo>
                    <a:pt x="326491" y="325018"/>
                  </a:lnTo>
                  <a:lnTo>
                    <a:pt x="324027" y="333692"/>
                  </a:lnTo>
                  <a:lnTo>
                    <a:pt x="320725" y="341083"/>
                  </a:lnTo>
                  <a:lnTo>
                    <a:pt x="283629" y="362254"/>
                  </a:lnTo>
                  <a:lnTo>
                    <a:pt x="277050" y="361823"/>
                  </a:lnTo>
                  <a:lnTo>
                    <a:pt x="244919" y="341083"/>
                  </a:lnTo>
                  <a:lnTo>
                    <a:pt x="236372" y="301967"/>
                  </a:lnTo>
                  <a:lnTo>
                    <a:pt x="236664" y="294779"/>
                  </a:lnTo>
                  <a:lnTo>
                    <a:pt x="251650" y="256540"/>
                  </a:lnTo>
                  <a:lnTo>
                    <a:pt x="285127" y="244068"/>
                  </a:lnTo>
                  <a:lnTo>
                    <a:pt x="292150" y="244525"/>
                  </a:lnTo>
                  <a:lnTo>
                    <a:pt x="324294" y="274612"/>
                  </a:lnTo>
                  <a:lnTo>
                    <a:pt x="343369" y="270116"/>
                  </a:lnTo>
                  <a:lnTo>
                    <a:pt x="339852" y="260553"/>
                  </a:lnTo>
                  <a:lnTo>
                    <a:pt x="335203" y="252133"/>
                  </a:lnTo>
                  <a:lnTo>
                    <a:pt x="329412" y="244830"/>
                  </a:lnTo>
                  <a:lnTo>
                    <a:pt x="328549" y="244068"/>
                  </a:lnTo>
                  <a:lnTo>
                    <a:pt x="322491" y="238671"/>
                  </a:lnTo>
                  <a:lnTo>
                    <a:pt x="314566" y="233781"/>
                  </a:lnTo>
                  <a:lnTo>
                    <a:pt x="305752" y="230289"/>
                  </a:lnTo>
                  <a:lnTo>
                    <a:pt x="296075" y="228193"/>
                  </a:lnTo>
                  <a:lnTo>
                    <a:pt x="285521" y="227495"/>
                  </a:lnTo>
                  <a:lnTo>
                    <a:pt x="276034" y="228053"/>
                  </a:lnTo>
                  <a:lnTo>
                    <a:pt x="235724" y="247218"/>
                  </a:lnTo>
                  <a:lnTo>
                    <a:pt x="216941" y="290995"/>
                  </a:lnTo>
                  <a:lnTo>
                    <a:pt x="216395" y="302069"/>
                  </a:lnTo>
                  <a:lnTo>
                    <a:pt x="216877" y="312381"/>
                  </a:lnTo>
                  <a:lnTo>
                    <a:pt x="228447" y="349885"/>
                  </a:lnTo>
                  <a:lnTo>
                    <a:pt x="263766" y="376415"/>
                  </a:lnTo>
                  <a:lnTo>
                    <a:pt x="285229" y="378828"/>
                  </a:lnTo>
                  <a:lnTo>
                    <a:pt x="296227" y="378040"/>
                  </a:lnTo>
                  <a:lnTo>
                    <a:pt x="331241" y="359333"/>
                  </a:lnTo>
                  <a:lnTo>
                    <a:pt x="342226" y="341083"/>
                  </a:lnTo>
                  <a:lnTo>
                    <a:pt x="345871" y="329920"/>
                  </a:lnTo>
                  <a:close/>
                </a:path>
                <a:path w="864869" h="379095">
                  <a:moveTo>
                    <a:pt x="362458" y="146342"/>
                  </a:moveTo>
                  <a:lnTo>
                    <a:pt x="360184" y="142278"/>
                  </a:lnTo>
                  <a:lnTo>
                    <a:pt x="358673" y="138036"/>
                  </a:lnTo>
                  <a:lnTo>
                    <a:pt x="357911" y="133616"/>
                  </a:lnTo>
                  <a:lnTo>
                    <a:pt x="357873" y="133261"/>
                  </a:lnTo>
                  <a:lnTo>
                    <a:pt x="357403" y="129146"/>
                  </a:lnTo>
                  <a:lnTo>
                    <a:pt x="357047" y="122364"/>
                  </a:lnTo>
                  <a:lnTo>
                    <a:pt x="356857" y="114757"/>
                  </a:lnTo>
                  <a:lnTo>
                    <a:pt x="356755" y="93129"/>
                  </a:lnTo>
                  <a:lnTo>
                    <a:pt x="356755" y="69977"/>
                  </a:lnTo>
                  <a:lnTo>
                    <a:pt x="356463" y="64452"/>
                  </a:lnTo>
                  <a:lnTo>
                    <a:pt x="355854" y="61391"/>
                  </a:lnTo>
                  <a:lnTo>
                    <a:pt x="354787" y="56464"/>
                  </a:lnTo>
                  <a:lnTo>
                    <a:pt x="353110" y="52806"/>
                  </a:lnTo>
                  <a:lnTo>
                    <a:pt x="352933" y="52387"/>
                  </a:lnTo>
                  <a:lnTo>
                    <a:pt x="347599" y="45935"/>
                  </a:lnTo>
                  <a:lnTo>
                    <a:pt x="343433" y="43256"/>
                  </a:lnTo>
                  <a:lnTo>
                    <a:pt x="332117" y="38989"/>
                  </a:lnTo>
                  <a:lnTo>
                    <a:pt x="324751" y="37934"/>
                  </a:lnTo>
                  <a:lnTo>
                    <a:pt x="306578" y="37934"/>
                  </a:lnTo>
                  <a:lnTo>
                    <a:pt x="272072" y="56984"/>
                  </a:lnTo>
                  <a:lnTo>
                    <a:pt x="267843" y="70573"/>
                  </a:lnTo>
                  <a:lnTo>
                    <a:pt x="285432" y="72974"/>
                  </a:lnTo>
                  <a:lnTo>
                    <a:pt x="287362" y="65443"/>
                  </a:lnTo>
                  <a:lnTo>
                    <a:pt x="290334" y="60210"/>
                  </a:lnTo>
                  <a:lnTo>
                    <a:pt x="298399" y="54279"/>
                  </a:lnTo>
                  <a:lnTo>
                    <a:pt x="304647" y="52806"/>
                  </a:lnTo>
                  <a:lnTo>
                    <a:pt x="322160" y="52806"/>
                  </a:lnTo>
                  <a:lnTo>
                    <a:pt x="328980" y="54838"/>
                  </a:lnTo>
                  <a:lnTo>
                    <a:pt x="336981" y="61887"/>
                  </a:lnTo>
                  <a:lnTo>
                    <a:pt x="338670" y="67043"/>
                  </a:lnTo>
                  <a:lnTo>
                    <a:pt x="338569" y="79057"/>
                  </a:lnTo>
                  <a:lnTo>
                    <a:pt x="338569" y="93129"/>
                  </a:lnTo>
                  <a:lnTo>
                    <a:pt x="338569" y="107645"/>
                  </a:lnTo>
                  <a:lnTo>
                    <a:pt x="337604" y="113626"/>
                  </a:lnTo>
                  <a:lnTo>
                    <a:pt x="333146" y="122948"/>
                  </a:lnTo>
                  <a:lnTo>
                    <a:pt x="329184" y="127088"/>
                  </a:lnTo>
                  <a:lnTo>
                    <a:pt x="318389" y="133146"/>
                  </a:lnTo>
                  <a:lnTo>
                    <a:pt x="312229" y="134658"/>
                  </a:lnTo>
                  <a:lnTo>
                    <a:pt x="298310" y="134658"/>
                  </a:lnTo>
                  <a:lnTo>
                    <a:pt x="293001" y="133057"/>
                  </a:lnTo>
                  <a:lnTo>
                    <a:pt x="285737" y="126669"/>
                  </a:lnTo>
                  <a:lnTo>
                    <a:pt x="284048" y="122948"/>
                  </a:lnTo>
                  <a:lnTo>
                    <a:pt x="283933" y="114757"/>
                  </a:lnTo>
                  <a:lnTo>
                    <a:pt x="284759" y="111912"/>
                  </a:lnTo>
                  <a:lnTo>
                    <a:pt x="309206" y="99923"/>
                  </a:lnTo>
                  <a:lnTo>
                    <a:pt x="318376" y="98450"/>
                  </a:lnTo>
                  <a:lnTo>
                    <a:pt x="326339" y="96824"/>
                  </a:lnTo>
                  <a:lnTo>
                    <a:pt x="333070" y="95059"/>
                  </a:lnTo>
                  <a:lnTo>
                    <a:pt x="338569" y="93129"/>
                  </a:lnTo>
                  <a:lnTo>
                    <a:pt x="338569" y="79057"/>
                  </a:lnTo>
                  <a:lnTo>
                    <a:pt x="332714" y="80797"/>
                  </a:lnTo>
                  <a:lnTo>
                    <a:pt x="325412" y="82397"/>
                  </a:lnTo>
                  <a:lnTo>
                    <a:pt x="316674" y="83883"/>
                  </a:lnTo>
                  <a:lnTo>
                    <a:pt x="306501" y="85242"/>
                  </a:lnTo>
                  <a:lnTo>
                    <a:pt x="299377" y="86106"/>
                  </a:lnTo>
                  <a:lnTo>
                    <a:pt x="294055" y="87007"/>
                  </a:lnTo>
                  <a:lnTo>
                    <a:pt x="264744" y="113195"/>
                  </a:lnTo>
                  <a:lnTo>
                    <a:pt x="264744" y="127241"/>
                  </a:lnTo>
                  <a:lnTo>
                    <a:pt x="301015" y="148729"/>
                  </a:lnTo>
                  <a:lnTo>
                    <a:pt x="308076" y="148729"/>
                  </a:lnTo>
                  <a:lnTo>
                    <a:pt x="340067" y="133261"/>
                  </a:lnTo>
                  <a:lnTo>
                    <a:pt x="340601" y="138252"/>
                  </a:lnTo>
                  <a:lnTo>
                    <a:pt x="341807" y="142608"/>
                  </a:lnTo>
                  <a:lnTo>
                    <a:pt x="343674" y="146342"/>
                  </a:lnTo>
                  <a:lnTo>
                    <a:pt x="362458" y="146342"/>
                  </a:lnTo>
                  <a:close/>
                </a:path>
                <a:path w="864869" h="379095">
                  <a:moveTo>
                    <a:pt x="465848" y="321830"/>
                  </a:moveTo>
                  <a:lnTo>
                    <a:pt x="464985" y="309880"/>
                  </a:lnTo>
                  <a:lnTo>
                    <a:pt x="462381" y="299300"/>
                  </a:lnTo>
                  <a:lnTo>
                    <a:pt x="458038" y="290093"/>
                  </a:lnTo>
                  <a:lnTo>
                    <a:pt x="452386" y="282803"/>
                  </a:lnTo>
                  <a:lnTo>
                    <a:pt x="451967" y="282244"/>
                  </a:lnTo>
                  <a:lnTo>
                    <a:pt x="447332" y="278345"/>
                  </a:lnTo>
                  <a:lnTo>
                    <a:pt x="447332" y="323329"/>
                  </a:lnTo>
                  <a:lnTo>
                    <a:pt x="446811" y="332486"/>
                  </a:lnTo>
                  <a:lnTo>
                    <a:pt x="425119" y="363956"/>
                  </a:lnTo>
                  <a:lnTo>
                    <a:pt x="407212" y="363956"/>
                  </a:lnTo>
                  <a:lnTo>
                    <a:pt x="384924" y="323329"/>
                  </a:lnTo>
                  <a:lnTo>
                    <a:pt x="385483" y="313791"/>
                  </a:lnTo>
                  <a:lnTo>
                    <a:pt x="407212" y="282803"/>
                  </a:lnTo>
                  <a:lnTo>
                    <a:pt x="425056" y="282803"/>
                  </a:lnTo>
                  <a:lnTo>
                    <a:pt x="447319" y="321830"/>
                  </a:lnTo>
                  <a:lnTo>
                    <a:pt x="447332" y="323329"/>
                  </a:lnTo>
                  <a:lnTo>
                    <a:pt x="447332" y="278345"/>
                  </a:lnTo>
                  <a:lnTo>
                    <a:pt x="444525" y="275983"/>
                  </a:lnTo>
                  <a:lnTo>
                    <a:pt x="436079" y="271500"/>
                  </a:lnTo>
                  <a:lnTo>
                    <a:pt x="426643" y="268820"/>
                  </a:lnTo>
                  <a:lnTo>
                    <a:pt x="416204" y="267919"/>
                  </a:lnTo>
                  <a:lnTo>
                    <a:pt x="406730" y="268655"/>
                  </a:lnTo>
                  <a:lnTo>
                    <a:pt x="370547" y="297700"/>
                  </a:lnTo>
                  <a:lnTo>
                    <a:pt x="366445" y="323329"/>
                  </a:lnTo>
                  <a:lnTo>
                    <a:pt x="367309" y="335965"/>
                  </a:lnTo>
                  <a:lnTo>
                    <a:pt x="387591" y="370700"/>
                  </a:lnTo>
                  <a:lnTo>
                    <a:pt x="416204" y="378726"/>
                  </a:lnTo>
                  <a:lnTo>
                    <a:pt x="423011" y="378320"/>
                  </a:lnTo>
                  <a:lnTo>
                    <a:pt x="456285" y="359562"/>
                  </a:lnTo>
                  <a:lnTo>
                    <a:pt x="465467" y="331520"/>
                  </a:lnTo>
                  <a:lnTo>
                    <a:pt x="465848" y="321830"/>
                  </a:lnTo>
                  <a:close/>
                </a:path>
                <a:path w="864869" h="379095">
                  <a:moveTo>
                    <a:pt x="472948" y="40322"/>
                  </a:moveTo>
                  <a:lnTo>
                    <a:pt x="454964" y="40322"/>
                  </a:lnTo>
                  <a:lnTo>
                    <a:pt x="429425" y="109969"/>
                  </a:lnTo>
                  <a:lnTo>
                    <a:pt x="426961" y="118021"/>
                  </a:lnTo>
                  <a:lnTo>
                    <a:pt x="424891" y="126276"/>
                  </a:lnTo>
                  <a:lnTo>
                    <a:pt x="423024" y="119519"/>
                  </a:lnTo>
                  <a:lnTo>
                    <a:pt x="421157" y="113347"/>
                  </a:lnTo>
                  <a:lnTo>
                    <a:pt x="419290" y="107632"/>
                  </a:lnTo>
                  <a:lnTo>
                    <a:pt x="417195" y="101714"/>
                  </a:lnTo>
                  <a:lnTo>
                    <a:pt x="395122" y="40322"/>
                  </a:lnTo>
                  <a:lnTo>
                    <a:pt x="375742" y="40322"/>
                  </a:lnTo>
                  <a:lnTo>
                    <a:pt x="416001" y="146532"/>
                  </a:lnTo>
                  <a:lnTo>
                    <a:pt x="414731" y="149936"/>
                  </a:lnTo>
                  <a:lnTo>
                    <a:pt x="397421" y="171894"/>
                  </a:lnTo>
                  <a:lnTo>
                    <a:pt x="390486" y="171894"/>
                  </a:lnTo>
                  <a:lnTo>
                    <a:pt x="387057" y="171361"/>
                  </a:lnTo>
                  <a:lnTo>
                    <a:pt x="383133" y="170294"/>
                  </a:lnTo>
                  <a:lnTo>
                    <a:pt x="385127" y="187172"/>
                  </a:lnTo>
                  <a:lnTo>
                    <a:pt x="389394" y="188633"/>
                  </a:lnTo>
                  <a:lnTo>
                    <a:pt x="393255" y="189357"/>
                  </a:lnTo>
                  <a:lnTo>
                    <a:pt x="402450" y="189357"/>
                  </a:lnTo>
                  <a:lnTo>
                    <a:pt x="429514" y="156184"/>
                  </a:lnTo>
                  <a:lnTo>
                    <a:pt x="440766" y="126276"/>
                  </a:lnTo>
                  <a:lnTo>
                    <a:pt x="472948" y="40322"/>
                  </a:lnTo>
                  <a:close/>
                </a:path>
                <a:path w="864869" h="379095">
                  <a:moveTo>
                    <a:pt x="545668" y="273710"/>
                  </a:moveTo>
                  <a:lnTo>
                    <a:pt x="539419" y="269849"/>
                  </a:lnTo>
                  <a:lnTo>
                    <a:pt x="533247" y="267919"/>
                  </a:lnTo>
                  <a:lnTo>
                    <a:pt x="522998" y="267919"/>
                  </a:lnTo>
                  <a:lnTo>
                    <a:pt x="519150" y="269125"/>
                  </a:lnTo>
                  <a:lnTo>
                    <a:pt x="512152" y="273913"/>
                  </a:lnTo>
                  <a:lnTo>
                    <a:pt x="508342" y="278866"/>
                  </a:lnTo>
                  <a:lnTo>
                    <a:pt x="504215" y="286385"/>
                  </a:lnTo>
                  <a:lnTo>
                    <a:pt x="504215" y="270319"/>
                  </a:lnTo>
                  <a:lnTo>
                    <a:pt x="488035" y="270319"/>
                  </a:lnTo>
                  <a:lnTo>
                    <a:pt x="488035" y="376339"/>
                  </a:lnTo>
                  <a:lnTo>
                    <a:pt x="506018" y="376339"/>
                  </a:lnTo>
                  <a:lnTo>
                    <a:pt x="506018" y="313245"/>
                  </a:lnTo>
                  <a:lnTo>
                    <a:pt x="507009" y="306260"/>
                  </a:lnTo>
                  <a:lnTo>
                    <a:pt x="510336" y="295681"/>
                  </a:lnTo>
                  <a:lnTo>
                    <a:pt x="512572" y="292392"/>
                  </a:lnTo>
                  <a:lnTo>
                    <a:pt x="518833" y="287667"/>
                  </a:lnTo>
                  <a:lnTo>
                    <a:pt x="522363" y="286486"/>
                  </a:lnTo>
                  <a:lnTo>
                    <a:pt x="530694" y="286486"/>
                  </a:lnTo>
                  <a:lnTo>
                    <a:pt x="535089" y="287794"/>
                  </a:lnTo>
                  <a:lnTo>
                    <a:pt x="539483" y="290385"/>
                  </a:lnTo>
                  <a:lnTo>
                    <a:pt x="540931" y="286486"/>
                  </a:lnTo>
                  <a:lnTo>
                    <a:pt x="545668" y="273710"/>
                  </a:lnTo>
                  <a:close/>
                </a:path>
                <a:path w="864869" h="379095">
                  <a:moveTo>
                    <a:pt x="567258" y="93129"/>
                  </a:moveTo>
                  <a:lnTo>
                    <a:pt x="553986" y="52705"/>
                  </a:lnTo>
                  <a:lnTo>
                    <a:pt x="553770" y="52400"/>
                  </a:lnTo>
                  <a:lnTo>
                    <a:pt x="548271" y="47599"/>
                  </a:lnTo>
                  <a:lnTo>
                    <a:pt x="548271" y="83146"/>
                  </a:lnTo>
                  <a:lnTo>
                    <a:pt x="489026" y="83146"/>
                  </a:lnTo>
                  <a:lnTo>
                    <a:pt x="489623" y="73901"/>
                  </a:lnTo>
                  <a:lnTo>
                    <a:pt x="492747" y="66509"/>
                  </a:lnTo>
                  <a:lnTo>
                    <a:pt x="503999" y="55460"/>
                  </a:lnTo>
                  <a:lnTo>
                    <a:pt x="510946" y="52705"/>
                  </a:lnTo>
                  <a:lnTo>
                    <a:pt x="528320" y="52705"/>
                  </a:lnTo>
                  <a:lnTo>
                    <a:pt x="535749" y="56159"/>
                  </a:lnTo>
                  <a:lnTo>
                    <a:pt x="541477" y="63080"/>
                  </a:lnTo>
                  <a:lnTo>
                    <a:pt x="545211" y="67551"/>
                  </a:lnTo>
                  <a:lnTo>
                    <a:pt x="547471" y="74231"/>
                  </a:lnTo>
                  <a:lnTo>
                    <a:pt x="548271" y="83146"/>
                  </a:lnTo>
                  <a:lnTo>
                    <a:pt x="548271" y="47599"/>
                  </a:lnTo>
                  <a:lnTo>
                    <a:pt x="546531" y="46075"/>
                  </a:lnTo>
                  <a:lnTo>
                    <a:pt x="538327" y="41554"/>
                  </a:lnTo>
                  <a:lnTo>
                    <a:pt x="529158" y="38836"/>
                  </a:lnTo>
                  <a:lnTo>
                    <a:pt x="518998" y="37934"/>
                  </a:lnTo>
                  <a:lnTo>
                    <a:pt x="508520" y="38849"/>
                  </a:lnTo>
                  <a:lnTo>
                    <a:pt x="477202" y="60845"/>
                  </a:lnTo>
                  <a:lnTo>
                    <a:pt x="469442" y="94234"/>
                  </a:lnTo>
                  <a:lnTo>
                    <a:pt x="470306" y="106438"/>
                  </a:lnTo>
                  <a:lnTo>
                    <a:pt x="490499" y="140677"/>
                  </a:lnTo>
                  <a:lnTo>
                    <a:pt x="520001" y="148729"/>
                  </a:lnTo>
                  <a:lnTo>
                    <a:pt x="528828" y="148170"/>
                  </a:lnTo>
                  <a:lnTo>
                    <a:pt x="563981" y="122174"/>
                  </a:lnTo>
                  <a:lnTo>
                    <a:pt x="566648" y="114490"/>
                  </a:lnTo>
                  <a:lnTo>
                    <a:pt x="548068" y="112204"/>
                  </a:lnTo>
                  <a:lnTo>
                    <a:pt x="545338" y="119786"/>
                  </a:lnTo>
                  <a:lnTo>
                    <a:pt x="541642" y="125310"/>
                  </a:lnTo>
                  <a:lnTo>
                    <a:pt x="532320" y="132232"/>
                  </a:lnTo>
                  <a:lnTo>
                    <a:pt x="526694" y="133959"/>
                  </a:lnTo>
                  <a:lnTo>
                    <a:pt x="511238" y="133959"/>
                  </a:lnTo>
                  <a:lnTo>
                    <a:pt x="488035" y="97929"/>
                  </a:lnTo>
                  <a:lnTo>
                    <a:pt x="567156" y="97929"/>
                  </a:lnTo>
                  <a:lnTo>
                    <a:pt x="567258" y="93129"/>
                  </a:lnTo>
                  <a:close/>
                </a:path>
                <a:path w="864869" h="379095">
                  <a:moveTo>
                    <a:pt x="643978" y="323126"/>
                  </a:moveTo>
                  <a:lnTo>
                    <a:pt x="643293" y="313143"/>
                  </a:lnTo>
                  <a:lnTo>
                    <a:pt x="643140" y="310730"/>
                  </a:lnTo>
                  <a:lnTo>
                    <a:pt x="640600" y="299821"/>
                  </a:lnTo>
                  <a:lnTo>
                    <a:pt x="636397" y="290372"/>
                  </a:lnTo>
                  <a:lnTo>
                    <a:pt x="630707" y="282702"/>
                  </a:lnTo>
                  <a:lnTo>
                    <a:pt x="630491" y="282397"/>
                  </a:lnTo>
                  <a:lnTo>
                    <a:pt x="624992" y="277596"/>
                  </a:lnTo>
                  <a:lnTo>
                    <a:pt x="624992" y="313143"/>
                  </a:lnTo>
                  <a:lnTo>
                    <a:pt x="565759" y="313143"/>
                  </a:lnTo>
                  <a:lnTo>
                    <a:pt x="566356" y="303898"/>
                  </a:lnTo>
                  <a:lnTo>
                    <a:pt x="569468" y="296506"/>
                  </a:lnTo>
                  <a:lnTo>
                    <a:pt x="580720" y="285457"/>
                  </a:lnTo>
                  <a:lnTo>
                    <a:pt x="587667" y="282702"/>
                  </a:lnTo>
                  <a:lnTo>
                    <a:pt x="605053" y="282702"/>
                  </a:lnTo>
                  <a:lnTo>
                    <a:pt x="612470" y="286156"/>
                  </a:lnTo>
                  <a:lnTo>
                    <a:pt x="618197" y="293077"/>
                  </a:lnTo>
                  <a:lnTo>
                    <a:pt x="621931" y="297535"/>
                  </a:lnTo>
                  <a:lnTo>
                    <a:pt x="624192" y="304228"/>
                  </a:lnTo>
                  <a:lnTo>
                    <a:pt x="624992" y="313143"/>
                  </a:lnTo>
                  <a:lnTo>
                    <a:pt x="624992" y="277596"/>
                  </a:lnTo>
                  <a:lnTo>
                    <a:pt x="623265" y="276072"/>
                  </a:lnTo>
                  <a:lnTo>
                    <a:pt x="615061" y="271538"/>
                  </a:lnTo>
                  <a:lnTo>
                    <a:pt x="605878" y="268833"/>
                  </a:lnTo>
                  <a:lnTo>
                    <a:pt x="595731" y="267919"/>
                  </a:lnTo>
                  <a:lnTo>
                    <a:pt x="585241" y="268846"/>
                  </a:lnTo>
                  <a:lnTo>
                    <a:pt x="553923" y="290830"/>
                  </a:lnTo>
                  <a:lnTo>
                    <a:pt x="546176" y="324231"/>
                  </a:lnTo>
                  <a:lnTo>
                    <a:pt x="547027" y="336435"/>
                  </a:lnTo>
                  <a:lnTo>
                    <a:pt x="567232" y="370674"/>
                  </a:lnTo>
                  <a:lnTo>
                    <a:pt x="596722" y="378726"/>
                  </a:lnTo>
                  <a:lnTo>
                    <a:pt x="605548" y="378167"/>
                  </a:lnTo>
                  <a:lnTo>
                    <a:pt x="633222" y="363956"/>
                  </a:lnTo>
                  <a:lnTo>
                    <a:pt x="637108" y="358940"/>
                  </a:lnTo>
                  <a:lnTo>
                    <a:pt x="640715" y="352171"/>
                  </a:lnTo>
                  <a:lnTo>
                    <a:pt x="643382" y="344487"/>
                  </a:lnTo>
                  <a:lnTo>
                    <a:pt x="624801" y="342188"/>
                  </a:lnTo>
                  <a:lnTo>
                    <a:pt x="622071" y="349783"/>
                  </a:lnTo>
                  <a:lnTo>
                    <a:pt x="618375" y="355307"/>
                  </a:lnTo>
                  <a:lnTo>
                    <a:pt x="609041" y="362229"/>
                  </a:lnTo>
                  <a:lnTo>
                    <a:pt x="603415" y="363956"/>
                  </a:lnTo>
                  <a:lnTo>
                    <a:pt x="587971" y="363956"/>
                  </a:lnTo>
                  <a:lnTo>
                    <a:pt x="564756" y="327914"/>
                  </a:lnTo>
                  <a:lnTo>
                    <a:pt x="643877" y="327914"/>
                  </a:lnTo>
                  <a:lnTo>
                    <a:pt x="643978" y="323126"/>
                  </a:lnTo>
                  <a:close/>
                </a:path>
                <a:path w="864869" h="379095">
                  <a:moveTo>
                    <a:pt x="647979" y="43726"/>
                  </a:moveTo>
                  <a:lnTo>
                    <a:pt x="641718" y="39865"/>
                  </a:lnTo>
                  <a:lnTo>
                    <a:pt x="635558" y="37934"/>
                  </a:lnTo>
                  <a:lnTo>
                    <a:pt x="625297" y="37934"/>
                  </a:lnTo>
                  <a:lnTo>
                    <a:pt x="621449" y="39128"/>
                  </a:lnTo>
                  <a:lnTo>
                    <a:pt x="614451" y="43916"/>
                  </a:lnTo>
                  <a:lnTo>
                    <a:pt x="610641" y="48882"/>
                  </a:lnTo>
                  <a:lnTo>
                    <a:pt x="606513" y="56400"/>
                  </a:lnTo>
                  <a:lnTo>
                    <a:pt x="606513" y="40322"/>
                  </a:lnTo>
                  <a:lnTo>
                    <a:pt x="590334" y="40322"/>
                  </a:lnTo>
                  <a:lnTo>
                    <a:pt x="590334" y="146342"/>
                  </a:lnTo>
                  <a:lnTo>
                    <a:pt x="608317" y="146342"/>
                  </a:lnTo>
                  <a:lnTo>
                    <a:pt x="608317" y="83248"/>
                  </a:lnTo>
                  <a:lnTo>
                    <a:pt x="609307" y="76263"/>
                  </a:lnTo>
                  <a:lnTo>
                    <a:pt x="612648" y="65684"/>
                  </a:lnTo>
                  <a:lnTo>
                    <a:pt x="614870" y="62407"/>
                  </a:lnTo>
                  <a:lnTo>
                    <a:pt x="621131" y="57683"/>
                  </a:lnTo>
                  <a:lnTo>
                    <a:pt x="624662" y="56502"/>
                  </a:lnTo>
                  <a:lnTo>
                    <a:pt x="632993" y="56502"/>
                  </a:lnTo>
                  <a:lnTo>
                    <a:pt x="637387" y="57797"/>
                  </a:lnTo>
                  <a:lnTo>
                    <a:pt x="641781" y="60388"/>
                  </a:lnTo>
                  <a:lnTo>
                    <a:pt x="643229" y="56502"/>
                  </a:lnTo>
                  <a:lnTo>
                    <a:pt x="647979" y="43726"/>
                  </a:lnTo>
                  <a:close/>
                </a:path>
                <a:path w="864869" h="379095">
                  <a:moveTo>
                    <a:pt x="749173" y="65582"/>
                  </a:moveTo>
                  <a:lnTo>
                    <a:pt x="652170" y="24650"/>
                  </a:lnTo>
                  <a:lnTo>
                    <a:pt x="652170" y="42519"/>
                  </a:lnTo>
                  <a:lnTo>
                    <a:pt x="728992" y="74066"/>
                  </a:lnTo>
                  <a:lnTo>
                    <a:pt x="652170" y="105905"/>
                  </a:lnTo>
                  <a:lnTo>
                    <a:pt x="652170" y="123774"/>
                  </a:lnTo>
                  <a:lnTo>
                    <a:pt x="749173" y="82346"/>
                  </a:lnTo>
                  <a:lnTo>
                    <a:pt x="749173" y="65582"/>
                  </a:lnTo>
                  <a:close/>
                </a:path>
                <a:path w="864869" h="379095">
                  <a:moveTo>
                    <a:pt x="864260" y="65582"/>
                  </a:moveTo>
                  <a:lnTo>
                    <a:pt x="767257" y="24650"/>
                  </a:lnTo>
                  <a:lnTo>
                    <a:pt x="767257" y="42519"/>
                  </a:lnTo>
                  <a:lnTo>
                    <a:pt x="844080" y="74066"/>
                  </a:lnTo>
                  <a:lnTo>
                    <a:pt x="767257" y="105905"/>
                  </a:lnTo>
                  <a:lnTo>
                    <a:pt x="767257" y="123774"/>
                  </a:lnTo>
                  <a:lnTo>
                    <a:pt x="864260" y="82346"/>
                  </a:lnTo>
                  <a:lnTo>
                    <a:pt x="864260" y="65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737507" y="4123704"/>
              <a:ext cx="51435" cy="1163320"/>
            </a:xfrm>
            <a:custGeom>
              <a:avLst/>
              <a:gdLst/>
              <a:ahLst/>
              <a:cxnLst/>
              <a:rect l="l" t="t" r="r" b="b"/>
              <a:pathLst>
                <a:path w="51435" h="1163320">
                  <a:moveTo>
                    <a:pt x="0" y="0"/>
                  </a:moveTo>
                  <a:lnTo>
                    <a:pt x="51150" y="1162746"/>
                  </a:lnTo>
                </a:path>
              </a:pathLst>
            </a:custGeom>
            <a:ln w="1278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699144" y="5133121"/>
              <a:ext cx="153670" cy="166370"/>
            </a:xfrm>
            <a:custGeom>
              <a:avLst/>
              <a:gdLst/>
              <a:ahLst/>
              <a:cxnLst/>
              <a:rect l="l" t="t" r="r" b="b"/>
              <a:pathLst>
                <a:path w="153669" h="166370">
                  <a:moveTo>
                    <a:pt x="89513" y="166106"/>
                  </a:moveTo>
                  <a:lnTo>
                    <a:pt x="153451" y="0"/>
                  </a:lnTo>
                </a:path>
                <a:path w="153669" h="166370">
                  <a:moveTo>
                    <a:pt x="89513" y="166106"/>
                  </a:moveTo>
                  <a:lnTo>
                    <a:pt x="0" y="0"/>
                  </a:lnTo>
                </a:path>
              </a:pathLst>
            </a:custGeom>
            <a:ln w="127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46977" y="7726942"/>
              <a:ext cx="1534795" cy="920115"/>
            </a:xfrm>
            <a:custGeom>
              <a:avLst/>
              <a:gdLst/>
              <a:ahLst/>
              <a:cxnLst/>
              <a:rect l="l" t="t" r="r" b="b"/>
              <a:pathLst>
                <a:path w="1534795" h="920115">
                  <a:moveTo>
                    <a:pt x="0" y="0"/>
                  </a:moveTo>
                  <a:lnTo>
                    <a:pt x="1534511" y="0"/>
                  </a:lnTo>
                  <a:lnTo>
                    <a:pt x="1534511" y="919975"/>
                  </a:lnTo>
                  <a:lnTo>
                    <a:pt x="0" y="919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46977" y="7458614"/>
              <a:ext cx="1534795" cy="1188720"/>
            </a:xfrm>
            <a:custGeom>
              <a:avLst/>
              <a:gdLst/>
              <a:ahLst/>
              <a:cxnLst/>
              <a:rect l="l" t="t" r="r" b="b"/>
              <a:pathLst>
                <a:path w="1534795" h="1188720">
                  <a:moveTo>
                    <a:pt x="0" y="268326"/>
                  </a:moveTo>
                  <a:lnTo>
                    <a:pt x="1534510" y="268326"/>
                  </a:lnTo>
                  <a:lnTo>
                    <a:pt x="1534510" y="1188301"/>
                  </a:lnTo>
                  <a:lnTo>
                    <a:pt x="0" y="1188301"/>
                  </a:lnTo>
                  <a:lnTo>
                    <a:pt x="0" y="268326"/>
                  </a:lnTo>
                  <a:close/>
                </a:path>
                <a:path w="1534795" h="1188720">
                  <a:moveTo>
                    <a:pt x="0" y="268326"/>
                  </a:moveTo>
                  <a:lnTo>
                    <a:pt x="0" y="12777"/>
                  </a:lnTo>
                </a:path>
                <a:path w="1534795" h="1188720">
                  <a:moveTo>
                    <a:pt x="0" y="0"/>
                  </a:moveTo>
                  <a:lnTo>
                    <a:pt x="601016" y="0"/>
                  </a:lnTo>
                </a:path>
                <a:path w="1534795" h="1188720">
                  <a:moveTo>
                    <a:pt x="613804" y="0"/>
                  </a:moveTo>
                  <a:lnTo>
                    <a:pt x="613804" y="255548"/>
                  </a:lnTo>
                </a:path>
              </a:pathLst>
            </a:custGeom>
            <a:ln w="1278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77846" y="7804010"/>
              <a:ext cx="864869" cy="366395"/>
            </a:xfrm>
            <a:custGeom>
              <a:avLst/>
              <a:gdLst/>
              <a:ahLst/>
              <a:cxnLst/>
              <a:rect l="l" t="t" r="r" b="b"/>
              <a:pathLst>
                <a:path w="864869" h="366395">
                  <a:moveTo>
                    <a:pt x="97015" y="24663"/>
                  </a:moveTo>
                  <a:lnTo>
                    <a:pt x="0" y="65582"/>
                  </a:lnTo>
                  <a:lnTo>
                    <a:pt x="0" y="82359"/>
                  </a:lnTo>
                  <a:lnTo>
                    <a:pt x="97015" y="123786"/>
                  </a:lnTo>
                  <a:lnTo>
                    <a:pt x="97015" y="105918"/>
                  </a:lnTo>
                  <a:lnTo>
                    <a:pt x="20078" y="74066"/>
                  </a:lnTo>
                  <a:lnTo>
                    <a:pt x="97015" y="42532"/>
                  </a:lnTo>
                  <a:lnTo>
                    <a:pt x="97015" y="24663"/>
                  </a:lnTo>
                  <a:close/>
                </a:path>
                <a:path w="864869" h="366395">
                  <a:moveTo>
                    <a:pt x="212102" y="24663"/>
                  </a:moveTo>
                  <a:lnTo>
                    <a:pt x="115087" y="65582"/>
                  </a:lnTo>
                  <a:lnTo>
                    <a:pt x="115087" y="82359"/>
                  </a:lnTo>
                  <a:lnTo>
                    <a:pt x="212102" y="123786"/>
                  </a:lnTo>
                  <a:lnTo>
                    <a:pt x="212102" y="105918"/>
                  </a:lnTo>
                  <a:lnTo>
                    <a:pt x="135178" y="74066"/>
                  </a:lnTo>
                  <a:lnTo>
                    <a:pt x="212102" y="42532"/>
                  </a:lnTo>
                  <a:lnTo>
                    <a:pt x="212102" y="24663"/>
                  </a:lnTo>
                  <a:close/>
                </a:path>
                <a:path w="864869" h="366395">
                  <a:moveTo>
                    <a:pt x="244271" y="252285"/>
                  </a:moveTo>
                  <a:lnTo>
                    <a:pt x="242785" y="245630"/>
                  </a:lnTo>
                  <a:lnTo>
                    <a:pt x="237324" y="234492"/>
                  </a:lnTo>
                  <a:lnTo>
                    <a:pt x="236855" y="233527"/>
                  </a:lnTo>
                  <a:lnTo>
                    <a:pt x="232943" y="228815"/>
                  </a:lnTo>
                  <a:lnTo>
                    <a:pt x="224282" y="222846"/>
                  </a:lnTo>
                  <a:lnTo>
                    <a:pt x="224282" y="254025"/>
                  </a:lnTo>
                  <a:lnTo>
                    <a:pt x="224282" y="268592"/>
                  </a:lnTo>
                  <a:lnTo>
                    <a:pt x="189725" y="286791"/>
                  </a:lnTo>
                  <a:lnTo>
                    <a:pt x="151853" y="286791"/>
                  </a:lnTo>
                  <a:lnTo>
                    <a:pt x="151853" y="234492"/>
                  </a:lnTo>
                  <a:lnTo>
                    <a:pt x="198107" y="234492"/>
                  </a:lnTo>
                  <a:lnTo>
                    <a:pt x="224282" y="254025"/>
                  </a:lnTo>
                  <a:lnTo>
                    <a:pt x="224282" y="222846"/>
                  </a:lnTo>
                  <a:lnTo>
                    <a:pt x="223215" y="222097"/>
                  </a:lnTo>
                  <a:lnTo>
                    <a:pt x="217195" y="219811"/>
                  </a:lnTo>
                  <a:lnTo>
                    <a:pt x="209994" y="218617"/>
                  </a:lnTo>
                  <a:lnTo>
                    <a:pt x="204876" y="217678"/>
                  </a:lnTo>
                  <a:lnTo>
                    <a:pt x="197446" y="217220"/>
                  </a:lnTo>
                  <a:lnTo>
                    <a:pt x="132473" y="217220"/>
                  </a:lnTo>
                  <a:lnTo>
                    <a:pt x="132473" y="363562"/>
                  </a:lnTo>
                  <a:lnTo>
                    <a:pt x="151853" y="363562"/>
                  </a:lnTo>
                  <a:lnTo>
                    <a:pt x="151853" y="304063"/>
                  </a:lnTo>
                  <a:lnTo>
                    <a:pt x="189420" y="304063"/>
                  </a:lnTo>
                  <a:lnTo>
                    <a:pt x="232371" y="291134"/>
                  </a:lnTo>
                  <a:lnTo>
                    <a:pt x="235686" y="286791"/>
                  </a:lnTo>
                  <a:lnTo>
                    <a:pt x="237578" y="284314"/>
                  </a:lnTo>
                  <a:lnTo>
                    <a:pt x="241300" y="276771"/>
                  </a:lnTo>
                  <a:lnTo>
                    <a:pt x="243522" y="268516"/>
                  </a:lnTo>
                  <a:lnTo>
                    <a:pt x="244271" y="259549"/>
                  </a:lnTo>
                  <a:lnTo>
                    <a:pt x="244271" y="252285"/>
                  </a:lnTo>
                  <a:close/>
                </a:path>
                <a:path w="864869" h="366395">
                  <a:moveTo>
                    <a:pt x="250063" y="0"/>
                  </a:moveTo>
                  <a:lnTo>
                    <a:pt x="232079" y="0"/>
                  </a:lnTo>
                  <a:lnTo>
                    <a:pt x="232079" y="146342"/>
                  </a:lnTo>
                  <a:lnTo>
                    <a:pt x="250063" y="146342"/>
                  </a:lnTo>
                  <a:lnTo>
                    <a:pt x="250063" y="0"/>
                  </a:lnTo>
                  <a:close/>
                </a:path>
                <a:path w="864869" h="366395">
                  <a:moveTo>
                    <a:pt x="362458" y="146342"/>
                  </a:moveTo>
                  <a:lnTo>
                    <a:pt x="360184" y="142278"/>
                  </a:lnTo>
                  <a:lnTo>
                    <a:pt x="358673" y="138036"/>
                  </a:lnTo>
                  <a:lnTo>
                    <a:pt x="357911" y="133616"/>
                  </a:lnTo>
                  <a:lnTo>
                    <a:pt x="357873" y="133261"/>
                  </a:lnTo>
                  <a:lnTo>
                    <a:pt x="357403" y="129146"/>
                  </a:lnTo>
                  <a:lnTo>
                    <a:pt x="357047" y="122377"/>
                  </a:lnTo>
                  <a:lnTo>
                    <a:pt x="356857" y="114769"/>
                  </a:lnTo>
                  <a:lnTo>
                    <a:pt x="356755" y="93141"/>
                  </a:lnTo>
                  <a:lnTo>
                    <a:pt x="356755" y="69977"/>
                  </a:lnTo>
                  <a:lnTo>
                    <a:pt x="356463" y="64452"/>
                  </a:lnTo>
                  <a:lnTo>
                    <a:pt x="355854" y="61391"/>
                  </a:lnTo>
                  <a:lnTo>
                    <a:pt x="354787" y="56464"/>
                  </a:lnTo>
                  <a:lnTo>
                    <a:pt x="353110" y="52806"/>
                  </a:lnTo>
                  <a:lnTo>
                    <a:pt x="352933" y="52387"/>
                  </a:lnTo>
                  <a:lnTo>
                    <a:pt x="347599" y="45935"/>
                  </a:lnTo>
                  <a:lnTo>
                    <a:pt x="343433" y="43256"/>
                  </a:lnTo>
                  <a:lnTo>
                    <a:pt x="332117" y="39001"/>
                  </a:lnTo>
                  <a:lnTo>
                    <a:pt x="324751" y="37934"/>
                  </a:lnTo>
                  <a:lnTo>
                    <a:pt x="306578" y="37934"/>
                  </a:lnTo>
                  <a:lnTo>
                    <a:pt x="272072" y="56984"/>
                  </a:lnTo>
                  <a:lnTo>
                    <a:pt x="267843" y="70573"/>
                  </a:lnTo>
                  <a:lnTo>
                    <a:pt x="285432" y="72974"/>
                  </a:lnTo>
                  <a:lnTo>
                    <a:pt x="287362" y="65455"/>
                  </a:lnTo>
                  <a:lnTo>
                    <a:pt x="290334" y="60210"/>
                  </a:lnTo>
                  <a:lnTo>
                    <a:pt x="298399" y="54292"/>
                  </a:lnTo>
                  <a:lnTo>
                    <a:pt x="304647" y="52806"/>
                  </a:lnTo>
                  <a:lnTo>
                    <a:pt x="322160" y="52806"/>
                  </a:lnTo>
                  <a:lnTo>
                    <a:pt x="328980" y="54838"/>
                  </a:lnTo>
                  <a:lnTo>
                    <a:pt x="336981" y="61887"/>
                  </a:lnTo>
                  <a:lnTo>
                    <a:pt x="338670" y="67056"/>
                  </a:lnTo>
                  <a:lnTo>
                    <a:pt x="338569" y="79057"/>
                  </a:lnTo>
                  <a:lnTo>
                    <a:pt x="338569" y="93141"/>
                  </a:lnTo>
                  <a:lnTo>
                    <a:pt x="338569" y="107645"/>
                  </a:lnTo>
                  <a:lnTo>
                    <a:pt x="337604" y="113639"/>
                  </a:lnTo>
                  <a:lnTo>
                    <a:pt x="333146" y="122948"/>
                  </a:lnTo>
                  <a:lnTo>
                    <a:pt x="329184" y="127088"/>
                  </a:lnTo>
                  <a:lnTo>
                    <a:pt x="318389" y="133146"/>
                  </a:lnTo>
                  <a:lnTo>
                    <a:pt x="312229" y="134658"/>
                  </a:lnTo>
                  <a:lnTo>
                    <a:pt x="298310" y="134658"/>
                  </a:lnTo>
                  <a:lnTo>
                    <a:pt x="293001" y="133070"/>
                  </a:lnTo>
                  <a:lnTo>
                    <a:pt x="285737" y="126682"/>
                  </a:lnTo>
                  <a:lnTo>
                    <a:pt x="284048" y="122948"/>
                  </a:lnTo>
                  <a:lnTo>
                    <a:pt x="283933" y="114769"/>
                  </a:lnTo>
                  <a:lnTo>
                    <a:pt x="284759" y="111925"/>
                  </a:lnTo>
                  <a:lnTo>
                    <a:pt x="309206" y="99923"/>
                  </a:lnTo>
                  <a:lnTo>
                    <a:pt x="318376" y="98450"/>
                  </a:lnTo>
                  <a:lnTo>
                    <a:pt x="326339" y="96837"/>
                  </a:lnTo>
                  <a:lnTo>
                    <a:pt x="333070" y="95059"/>
                  </a:lnTo>
                  <a:lnTo>
                    <a:pt x="338569" y="93141"/>
                  </a:lnTo>
                  <a:lnTo>
                    <a:pt x="338569" y="79057"/>
                  </a:lnTo>
                  <a:lnTo>
                    <a:pt x="332714" y="80797"/>
                  </a:lnTo>
                  <a:lnTo>
                    <a:pt x="325412" y="82410"/>
                  </a:lnTo>
                  <a:lnTo>
                    <a:pt x="316674" y="83896"/>
                  </a:lnTo>
                  <a:lnTo>
                    <a:pt x="306501" y="85255"/>
                  </a:lnTo>
                  <a:lnTo>
                    <a:pt x="299377" y="86118"/>
                  </a:lnTo>
                  <a:lnTo>
                    <a:pt x="294055" y="87020"/>
                  </a:lnTo>
                  <a:lnTo>
                    <a:pt x="264744" y="113207"/>
                  </a:lnTo>
                  <a:lnTo>
                    <a:pt x="264744" y="127241"/>
                  </a:lnTo>
                  <a:lnTo>
                    <a:pt x="301015" y="148742"/>
                  </a:lnTo>
                  <a:lnTo>
                    <a:pt x="308076" y="148742"/>
                  </a:lnTo>
                  <a:lnTo>
                    <a:pt x="340067" y="133261"/>
                  </a:lnTo>
                  <a:lnTo>
                    <a:pt x="340601" y="138252"/>
                  </a:lnTo>
                  <a:lnTo>
                    <a:pt x="341807" y="142621"/>
                  </a:lnTo>
                  <a:lnTo>
                    <a:pt x="343674" y="146342"/>
                  </a:lnTo>
                  <a:lnTo>
                    <a:pt x="362458" y="146342"/>
                  </a:lnTo>
                  <a:close/>
                </a:path>
                <a:path w="864869" h="366395">
                  <a:moveTo>
                    <a:pt x="362648" y="310349"/>
                  </a:moveTo>
                  <a:lnTo>
                    <a:pt x="349389" y="269925"/>
                  </a:lnTo>
                  <a:lnTo>
                    <a:pt x="343674" y="264820"/>
                  </a:lnTo>
                  <a:lnTo>
                    <a:pt x="343674" y="300367"/>
                  </a:lnTo>
                  <a:lnTo>
                    <a:pt x="284429" y="300367"/>
                  </a:lnTo>
                  <a:lnTo>
                    <a:pt x="285026" y="291122"/>
                  </a:lnTo>
                  <a:lnTo>
                    <a:pt x="288137" y="283730"/>
                  </a:lnTo>
                  <a:lnTo>
                    <a:pt x="299402" y="272681"/>
                  </a:lnTo>
                  <a:lnTo>
                    <a:pt x="306336" y="269925"/>
                  </a:lnTo>
                  <a:lnTo>
                    <a:pt x="323723" y="269925"/>
                  </a:lnTo>
                  <a:lnTo>
                    <a:pt x="331152" y="273380"/>
                  </a:lnTo>
                  <a:lnTo>
                    <a:pt x="336880" y="280301"/>
                  </a:lnTo>
                  <a:lnTo>
                    <a:pt x="340601" y="284759"/>
                  </a:lnTo>
                  <a:lnTo>
                    <a:pt x="342874" y="291452"/>
                  </a:lnTo>
                  <a:lnTo>
                    <a:pt x="343674" y="300367"/>
                  </a:lnTo>
                  <a:lnTo>
                    <a:pt x="343674" y="264820"/>
                  </a:lnTo>
                  <a:lnTo>
                    <a:pt x="341934" y="263296"/>
                  </a:lnTo>
                  <a:lnTo>
                    <a:pt x="333730" y="258775"/>
                  </a:lnTo>
                  <a:lnTo>
                    <a:pt x="324548" y="256057"/>
                  </a:lnTo>
                  <a:lnTo>
                    <a:pt x="314401" y="255155"/>
                  </a:lnTo>
                  <a:lnTo>
                    <a:pt x="303923" y="256070"/>
                  </a:lnTo>
                  <a:lnTo>
                    <a:pt x="272605" y="278066"/>
                  </a:lnTo>
                  <a:lnTo>
                    <a:pt x="264845" y="311454"/>
                  </a:lnTo>
                  <a:lnTo>
                    <a:pt x="265696" y="323659"/>
                  </a:lnTo>
                  <a:lnTo>
                    <a:pt x="285902" y="357898"/>
                  </a:lnTo>
                  <a:lnTo>
                    <a:pt x="315391" y="365950"/>
                  </a:lnTo>
                  <a:lnTo>
                    <a:pt x="324231" y="365391"/>
                  </a:lnTo>
                  <a:lnTo>
                    <a:pt x="351891" y="351180"/>
                  </a:lnTo>
                  <a:lnTo>
                    <a:pt x="355777" y="346163"/>
                  </a:lnTo>
                  <a:lnTo>
                    <a:pt x="359384" y="339394"/>
                  </a:lnTo>
                  <a:lnTo>
                    <a:pt x="362051" y="331711"/>
                  </a:lnTo>
                  <a:lnTo>
                    <a:pt x="343471" y="329425"/>
                  </a:lnTo>
                  <a:lnTo>
                    <a:pt x="340741" y="337007"/>
                  </a:lnTo>
                  <a:lnTo>
                    <a:pt x="337045" y="342531"/>
                  </a:lnTo>
                  <a:lnTo>
                    <a:pt x="327723" y="349453"/>
                  </a:lnTo>
                  <a:lnTo>
                    <a:pt x="322097" y="351180"/>
                  </a:lnTo>
                  <a:lnTo>
                    <a:pt x="306641" y="351180"/>
                  </a:lnTo>
                  <a:lnTo>
                    <a:pt x="283425" y="315150"/>
                  </a:lnTo>
                  <a:lnTo>
                    <a:pt x="362546" y="315150"/>
                  </a:lnTo>
                  <a:lnTo>
                    <a:pt x="362648" y="310349"/>
                  </a:lnTo>
                  <a:close/>
                </a:path>
                <a:path w="864869" h="366395">
                  <a:moveTo>
                    <a:pt x="443369" y="260946"/>
                  </a:moveTo>
                  <a:lnTo>
                    <a:pt x="437108" y="257086"/>
                  </a:lnTo>
                  <a:lnTo>
                    <a:pt x="430949" y="255155"/>
                  </a:lnTo>
                  <a:lnTo>
                    <a:pt x="420700" y="255155"/>
                  </a:lnTo>
                  <a:lnTo>
                    <a:pt x="416852" y="256349"/>
                  </a:lnTo>
                  <a:lnTo>
                    <a:pt x="409854" y="261137"/>
                  </a:lnTo>
                  <a:lnTo>
                    <a:pt x="406044" y="266103"/>
                  </a:lnTo>
                  <a:lnTo>
                    <a:pt x="401916" y="273621"/>
                  </a:lnTo>
                  <a:lnTo>
                    <a:pt x="401916" y="257543"/>
                  </a:lnTo>
                  <a:lnTo>
                    <a:pt x="385724" y="257543"/>
                  </a:lnTo>
                  <a:lnTo>
                    <a:pt x="385724" y="363562"/>
                  </a:lnTo>
                  <a:lnTo>
                    <a:pt x="403707" y="363562"/>
                  </a:lnTo>
                  <a:lnTo>
                    <a:pt x="403707" y="300469"/>
                  </a:lnTo>
                  <a:lnTo>
                    <a:pt x="404736" y="293420"/>
                  </a:lnTo>
                  <a:lnTo>
                    <a:pt x="408038" y="282905"/>
                  </a:lnTo>
                  <a:lnTo>
                    <a:pt x="410273" y="279628"/>
                  </a:lnTo>
                  <a:lnTo>
                    <a:pt x="416534" y="274904"/>
                  </a:lnTo>
                  <a:lnTo>
                    <a:pt x="420065" y="273723"/>
                  </a:lnTo>
                  <a:lnTo>
                    <a:pt x="428383" y="273723"/>
                  </a:lnTo>
                  <a:lnTo>
                    <a:pt x="432777" y="275018"/>
                  </a:lnTo>
                  <a:lnTo>
                    <a:pt x="437184" y="277609"/>
                  </a:lnTo>
                  <a:lnTo>
                    <a:pt x="438619" y="273723"/>
                  </a:lnTo>
                  <a:lnTo>
                    <a:pt x="443369" y="260946"/>
                  </a:lnTo>
                  <a:close/>
                </a:path>
                <a:path w="864869" h="366395">
                  <a:moveTo>
                    <a:pt x="472948" y="40335"/>
                  </a:moveTo>
                  <a:lnTo>
                    <a:pt x="454964" y="40335"/>
                  </a:lnTo>
                  <a:lnTo>
                    <a:pt x="429425" y="109969"/>
                  </a:lnTo>
                  <a:lnTo>
                    <a:pt x="426961" y="118021"/>
                  </a:lnTo>
                  <a:lnTo>
                    <a:pt x="424891" y="126276"/>
                  </a:lnTo>
                  <a:lnTo>
                    <a:pt x="423024" y="119532"/>
                  </a:lnTo>
                  <a:lnTo>
                    <a:pt x="421157" y="113347"/>
                  </a:lnTo>
                  <a:lnTo>
                    <a:pt x="419290" y="107632"/>
                  </a:lnTo>
                  <a:lnTo>
                    <a:pt x="417195" y="101727"/>
                  </a:lnTo>
                  <a:lnTo>
                    <a:pt x="395122" y="40335"/>
                  </a:lnTo>
                  <a:lnTo>
                    <a:pt x="375742" y="40335"/>
                  </a:lnTo>
                  <a:lnTo>
                    <a:pt x="416001" y="146545"/>
                  </a:lnTo>
                  <a:lnTo>
                    <a:pt x="414731" y="149936"/>
                  </a:lnTo>
                  <a:lnTo>
                    <a:pt x="397421" y="171894"/>
                  </a:lnTo>
                  <a:lnTo>
                    <a:pt x="390486" y="171894"/>
                  </a:lnTo>
                  <a:lnTo>
                    <a:pt x="387057" y="171361"/>
                  </a:lnTo>
                  <a:lnTo>
                    <a:pt x="383133" y="170307"/>
                  </a:lnTo>
                  <a:lnTo>
                    <a:pt x="385127" y="187172"/>
                  </a:lnTo>
                  <a:lnTo>
                    <a:pt x="389394" y="188633"/>
                  </a:lnTo>
                  <a:lnTo>
                    <a:pt x="393255" y="189369"/>
                  </a:lnTo>
                  <a:lnTo>
                    <a:pt x="402450" y="189369"/>
                  </a:lnTo>
                  <a:lnTo>
                    <a:pt x="429514" y="156197"/>
                  </a:lnTo>
                  <a:lnTo>
                    <a:pt x="440766" y="126276"/>
                  </a:lnTo>
                  <a:lnTo>
                    <a:pt x="472948" y="40335"/>
                  </a:lnTo>
                  <a:close/>
                </a:path>
                <a:path w="864869" h="366395">
                  <a:moveTo>
                    <a:pt x="530783" y="326288"/>
                  </a:moveTo>
                  <a:lnTo>
                    <a:pt x="496849" y="301701"/>
                  </a:lnTo>
                  <a:lnTo>
                    <a:pt x="479234" y="296875"/>
                  </a:lnTo>
                  <a:lnTo>
                    <a:pt x="473938" y="295351"/>
                  </a:lnTo>
                  <a:lnTo>
                    <a:pt x="472147" y="294678"/>
                  </a:lnTo>
                  <a:lnTo>
                    <a:pt x="469011" y="293420"/>
                  </a:lnTo>
                  <a:lnTo>
                    <a:pt x="466712" y="291820"/>
                  </a:lnTo>
                  <a:lnTo>
                    <a:pt x="465251" y="289890"/>
                  </a:lnTo>
                  <a:lnTo>
                    <a:pt x="463791" y="288023"/>
                  </a:lnTo>
                  <a:lnTo>
                    <a:pt x="463054" y="285927"/>
                  </a:lnTo>
                  <a:lnTo>
                    <a:pt x="463054" y="279946"/>
                  </a:lnTo>
                  <a:lnTo>
                    <a:pt x="464820" y="276745"/>
                  </a:lnTo>
                  <a:lnTo>
                    <a:pt x="471881" y="271284"/>
                  </a:lnTo>
                  <a:lnTo>
                    <a:pt x="477774" y="269925"/>
                  </a:lnTo>
                  <a:lnTo>
                    <a:pt x="493026" y="269925"/>
                  </a:lnTo>
                  <a:lnTo>
                    <a:pt x="498436" y="271449"/>
                  </a:lnTo>
                  <a:lnTo>
                    <a:pt x="506095" y="277583"/>
                  </a:lnTo>
                  <a:lnTo>
                    <a:pt x="508406" y="281838"/>
                  </a:lnTo>
                  <a:lnTo>
                    <a:pt x="509206" y="287299"/>
                  </a:lnTo>
                  <a:lnTo>
                    <a:pt x="526796" y="284899"/>
                  </a:lnTo>
                  <a:lnTo>
                    <a:pt x="525665" y="278041"/>
                  </a:lnTo>
                  <a:lnTo>
                    <a:pt x="523595" y="272567"/>
                  </a:lnTo>
                  <a:lnTo>
                    <a:pt x="521652" y="269925"/>
                  </a:lnTo>
                  <a:lnTo>
                    <a:pt x="517601" y="264388"/>
                  </a:lnTo>
                  <a:lnTo>
                    <a:pt x="512953" y="261137"/>
                  </a:lnTo>
                  <a:lnTo>
                    <a:pt x="500367" y="256349"/>
                  </a:lnTo>
                  <a:lnTo>
                    <a:pt x="493064" y="255155"/>
                  </a:lnTo>
                  <a:lnTo>
                    <a:pt x="479209" y="255155"/>
                  </a:lnTo>
                  <a:lnTo>
                    <a:pt x="474027" y="255866"/>
                  </a:lnTo>
                  <a:lnTo>
                    <a:pt x="464375" y="258724"/>
                  </a:lnTo>
                  <a:lnTo>
                    <a:pt x="460552" y="260477"/>
                  </a:lnTo>
                  <a:lnTo>
                    <a:pt x="457758" y="262534"/>
                  </a:lnTo>
                  <a:lnTo>
                    <a:pt x="454025" y="265201"/>
                  </a:lnTo>
                  <a:lnTo>
                    <a:pt x="451078" y="268541"/>
                  </a:lnTo>
                  <a:lnTo>
                    <a:pt x="446747" y="276593"/>
                  </a:lnTo>
                  <a:lnTo>
                    <a:pt x="445668" y="280974"/>
                  </a:lnTo>
                  <a:lnTo>
                    <a:pt x="445668" y="290893"/>
                  </a:lnTo>
                  <a:lnTo>
                    <a:pt x="479501" y="316230"/>
                  </a:lnTo>
                  <a:lnTo>
                    <a:pt x="498424" y="321106"/>
                  </a:lnTo>
                  <a:lnTo>
                    <a:pt x="504545" y="323126"/>
                  </a:lnTo>
                  <a:lnTo>
                    <a:pt x="507009" y="324726"/>
                  </a:lnTo>
                  <a:lnTo>
                    <a:pt x="510540" y="327063"/>
                  </a:lnTo>
                  <a:lnTo>
                    <a:pt x="512305" y="330250"/>
                  </a:lnTo>
                  <a:lnTo>
                    <a:pt x="512305" y="338836"/>
                  </a:lnTo>
                  <a:lnTo>
                    <a:pt x="510311" y="342785"/>
                  </a:lnTo>
                  <a:lnTo>
                    <a:pt x="502310" y="349504"/>
                  </a:lnTo>
                  <a:lnTo>
                    <a:pt x="496189" y="351180"/>
                  </a:lnTo>
                  <a:lnTo>
                    <a:pt x="479742" y="351180"/>
                  </a:lnTo>
                  <a:lnTo>
                    <a:pt x="473367" y="349288"/>
                  </a:lnTo>
                  <a:lnTo>
                    <a:pt x="464235" y="341693"/>
                  </a:lnTo>
                  <a:lnTo>
                    <a:pt x="461454" y="336245"/>
                  </a:lnTo>
                  <a:lnTo>
                    <a:pt x="460451" y="329120"/>
                  </a:lnTo>
                  <a:lnTo>
                    <a:pt x="442671" y="331914"/>
                  </a:lnTo>
                  <a:lnTo>
                    <a:pt x="469811" y="363804"/>
                  </a:lnTo>
                  <a:lnTo>
                    <a:pt x="488035" y="365950"/>
                  </a:lnTo>
                  <a:lnTo>
                    <a:pt x="496354" y="365950"/>
                  </a:lnTo>
                  <a:lnTo>
                    <a:pt x="503809" y="364502"/>
                  </a:lnTo>
                  <a:lnTo>
                    <a:pt x="517004" y="358724"/>
                  </a:lnTo>
                  <a:lnTo>
                    <a:pt x="522046" y="354622"/>
                  </a:lnTo>
                  <a:lnTo>
                    <a:pt x="524319" y="351180"/>
                  </a:lnTo>
                  <a:lnTo>
                    <a:pt x="529043" y="344043"/>
                  </a:lnTo>
                  <a:lnTo>
                    <a:pt x="530783" y="338404"/>
                  </a:lnTo>
                  <a:lnTo>
                    <a:pt x="530783" y="326288"/>
                  </a:lnTo>
                  <a:close/>
                </a:path>
                <a:path w="864869" h="366395">
                  <a:moveTo>
                    <a:pt x="567258" y="93141"/>
                  </a:moveTo>
                  <a:lnTo>
                    <a:pt x="566572" y="83159"/>
                  </a:lnTo>
                  <a:lnTo>
                    <a:pt x="566407" y="80746"/>
                  </a:lnTo>
                  <a:lnTo>
                    <a:pt x="563880" y="69824"/>
                  </a:lnTo>
                  <a:lnTo>
                    <a:pt x="559663" y="60388"/>
                  </a:lnTo>
                  <a:lnTo>
                    <a:pt x="553986" y="52705"/>
                  </a:lnTo>
                  <a:lnTo>
                    <a:pt x="553770" y="52412"/>
                  </a:lnTo>
                  <a:lnTo>
                    <a:pt x="548271" y="47599"/>
                  </a:lnTo>
                  <a:lnTo>
                    <a:pt x="548271" y="83159"/>
                  </a:lnTo>
                  <a:lnTo>
                    <a:pt x="489026" y="83159"/>
                  </a:lnTo>
                  <a:lnTo>
                    <a:pt x="489623" y="73901"/>
                  </a:lnTo>
                  <a:lnTo>
                    <a:pt x="492747" y="66522"/>
                  </a:lnTo>
                  <a:lnTo>
                    <a:pt x="503999" y="55473"/>
                  </a:lnTo>
                  <a:lnTo>
                    <a:pt x="510946" y="52705"/>
                  </a:lnTo>
                  <a:lnTo>
                    <a:pt x="528320" y="52705"/>
                  </a:lnTo>
                  <a:lnTo>
                    <a:pt x="535749" y="56172"/>
                  </a:lnTo>
                  <a:lnTo>
                    <a:pt x="541477" y="63093"/>
                  </a:lnTo>
                  <a:lnTo>
                    <a:pt x="545211" y="67551"/>
                  </a:lnTo>
                  <a:lnTo>
                    <a:pt x="547471" y="74231"/>
                  </a:lnTo>
                  <a:lnTo>
                    <a:pt x="548271" y="83159"/>
                  </a:lnTo>
                  <a:lnTo>
                    <a:pt x="548271" y="47599"/>
                  </a:lnTo>
                  <a:lnTo>
                    <a:pt x="546531" y="46075"/>
                  </a:lnTo>
                  <a:lnTo>
                    <a:pt x="538327" y="41554"/>
                  </a:lnTo>
                  <a:lnTo>
                    <a:pt x="529158" y="38836"/>
                  </a:lnTo>
                  <a:lnTo>
                    <a:pt x="518998" y="37934"/>
                  </a:lnTo>
                  <a:lnTo>
                    <a:pt x="508520" y="38862"/>
                  </a:lnTo>
                  <a:lnTo>
                    <a:pt x="477202" y="60845"/>
                  </a:lnTo>
                  <a:lnTo>
                    <a:pt x="469442" y="94234"/>
                  </a:lnTo>
                  <a:lnTo>
                    <a:pt x="470306" y="106438"/>
                  </a:lnTo>
                  <a:lnTo>
                    <a:pt x="490499" y="140677"/>
                  </a:lnTo>
                  <a:lnTo>
                    <a:pt x="520001" y="148742"/>
                  </a:lnTo>
                  <a:lnTo>
                    <a:pt x="528828" y="148183"/>
                  </a:lnTo>
                  <a:lnTo>
                    <a:pt x="556501" y="133959"/>
                  </a:lnTo>
                  <a:lnTo>
                    <a:pt x="560387" y="128955"/>
                  </a:lnTo>
                  <a:lnTo>
                    <a:pt x="563981" y="122186"/>
                  </a:lnTo>
                  <a:lnTo>
                    <a:pt x="566648" y="114503"/>
                  </a:lnTo>
                  <a:lnTo>
                    <a:pt x="548068" y="112204"/>
                  </a:lnTo>
                  <a:lnTo>
                    <a:pt x="545338" y="119786"/>
                  </a:lnTo>
                  <a:lnTo>
                    <a:pt x="541642" y="125310"/>
                  </a:lnTo>
                  <a:lnTo>
                    <a:pt x="532320" y="132232"/>
                  </a:lnTo>
                  <a:lnTo>
                    <a:pt x="526694" y="133959"/>
                  </a:lnTo>
                  <a:lnTo>
                    <a:pt x="511238" y="133959"/>
                  </a:lnTo>
                  <a:lnTo>
                    <a:pt x="488035" y="97929"/>
                  </a:lnTo>
                  <a:lnTo>
                    <a:pt x="567156" y="97929"/>
                  </a:lnTo>
                  <a:lnTo>
                    <a:pt x="567258" y="93141"/>
                  </a:lnTo>
                  <a:close/>
                </a:path>
                <a:path w="864869" h="366395">
                  <a:moveTo>
                    <a:pt x="570255" y="257543"/>
                  </a:moveTo>
                  <a:lnTo>
                    <a:pt x="552272" y="257543"/>
                  </a:lnTo>
                  <a:lnTo>
                    <a:pt x="552272" y="363562"/>
                  </a:lnTo>
                  <a:lnTo>
                    <a:pt x="570255" y="363562"/>
                  </a:lnTo>
                  <a:lnTo>
                    <a:pt x="570255" y="257543"/>
                  </a:lnTo>
                  <a:close/>
                </a:path>
                <a:path w="864869" h="366395">
                  <a:moveTo>
                    <a:pt x="570255" y="217220"/>
                  </a:moveTo>
                  <a:lnTo>
                    <a:pt x="552272" y="217220"/>
                  </a:lnTo>
                  <a:lnTo>
                    <a:pt x="552272" y="237883"/>
                  </a:lnTo>
                  <a:lnTo>
                    <a:pt x="570255" y="237883"/>
                  </a:lnTo>
                  <a:lnTo>
                    <a:pt x="570255" y="217220"/>
                  </a:lnTo>
                  <a:close/>
                </a:path>
                <a:path w="864869" h="366395">
                  <a:moveTo>
                    <a:pt x="647979" y="43726"/>
                  </a:moveTo>
                  <a:lnTo>
                    <a:pt x="641718" y="39865"/>
                  </a:lnTo>
                  <a:lnTo>
                    <a:pt x="635558" y="37934"/>
                  </a:lnTo>
                  <a:lnTo>
                    <a:pt x="625297" y="37934"/>
                  </a:lnTo>
                  <a:lnTo>
                    <a:pt x="621449" y="39128"/>
                  </a:lnTo>
                  <a:lnTo>
                    <a:pt x="614451" y="43929"/>
                  </a:lnTo>
                  <a:lnTo>
                    <a:pt x="610641" y="48882"/>
                  </a:lnTo>
                  <a:lnTo>
                    <a:pt x="606513" y="56400"/>
                  </a:lnTo>
                  <a:lnTo>
                    <a:pt x="606513" y="40335"/>
                  </a:lnTo>
                  <a:lnTo>
                    <a:pt x="590334" y="40335"/>
                  </a:lnTo>
                  <a:lnTo>
                    <a:pt x="590334" y="146342"/>
                  </a:lnTo>
                  <a:lnTo>
                    <a:pt x="608317" y="146342"/>
                  </a:lnTo>
                  <a:lnTo>
                    <a:pt x="608317" y="83261"/>
                  </a:lnTo>
                  <a:lnTo>
                    <a:pt x="609307" y="76263"/>
                  </a:lnTo>
                  <a:lnTo>
                    <a:pt x="612648" y="65684"/>
                  </a:lnTo>
                  <a:lnTo>
                    <a:pt x="614870" y="62407"/>
                  </a:lnTo>
                  <a:lnTo>
                    <a:pt x="621131" y="57683"/>
                  </a:lnTo>
                  <a:lnTo>
                    <a:pt x="624662" y="56502"/>
                  </a:lnTo>
                  <a:lnTo>
                    <a:pt x="632993" y="56502"/>
                  </a:lnTo>
                  <a:lnTo>
                    <a:pt x="637387" y="57797"/>
                  </a:lnTo>
                  <a:lnTo>
                    <a:pt x="641781" y="60401"/>
                  </a:lnTo>
                  <a:lnTo>
                    <a:pt x="643229" y="56502"/>
                  </a:lnTo>
                  <a:lnTo>
                    <a:pt x="647979" y="43726"/>
                  </a:lnTo>
                  <a:close/>
                </a:path>
                <a:path w="864869" h="366395">
                  <a:moveTo>
                    <a:pt x="684237" y="326288"/>
                  </a:moveTo>
                  <a:lnTo>
                    <a:pt x="650303" y="301701"/>
                  </a:lnTo>
                  <a:lnTo>
                    <a:pt x="632688" y="296875"/>
                  </a:lnTo>
                  <a:lnTo>
                    <a:pt x="627392" y="295351"/>
                  </a:lnTo>
                  <a:lnTo>
                    <a:pt x="625602" y="294678"/>
                  </a:lnTo>
                  <a:lnTo>
                    <a:pt x="622465" y="293420"/>
                  </a:lnTo>
                  <a:lnTo>
                    <a:pt x="620166" y="291820"/>
                  </a:lnTo>
                  <a:lnTo>
                    <a:pt x="618705" y="289890"/>
                  </a:lnTo>
                  <a:lnTo>
                    <a:pt x="617232" y="288023"/>
                  </a:lnTo>
                  <a:lnTo>
                    <a:pt x="616508" y="285927"/>
                  </a:lnTo>
                  <a:lnTo>
                    <a:pt x="616508" y="279946"/>
                  </a:lnTo>
                  <a:lnTo>
                    <a:pt x="618274" y="276745"/>
                  </a:lnTo>
                  <a:lnTo>
                    <a:pt x="625335" y="271284"/>
                  </a:lnTo>
                  <a:lnTo>
                    <a:pt x="631228" y="269925"/>
                  </a:lnTo>
                  <a:lnTo>
                    <a:pt x="646480" y="269925"/>
                  </a:lnTo>
                  <a:lnTo>
                    <a:pt x="651891" y="271449"/>
                  </a:lnTo>
                  <a:lnTo>
                    <a:pt x="659549" y="277583"/>
                  </a:lnTo>
                  <a:lnTo>
                    <a:pt x="661860" y="281838"/>
                  </a:lnTo>
                  <a:lnTo>
                    <a:pt x="662660" y="287299"/>
                  </a:lnTo>
                  <a:lnTo>
                    <a:pt x="680237" y="284899"/>
                  </a:lnTo>
                  <a:lnTo>
                    <a:pt x="679107" y="278041"/>
                  </a:lnTo>
                  <a:lnTo>
                    <a:pt x="677049" y="272567"/>
                  </a:lnTo>
                  <a:lnTo>
                    <a:pt x="675106" y="269925"/>
                  </a:lnTo>
                  <a:lnTo>
                    <a:pt x="671055" y="264388"/>
                  </a:lnTo>
                  <a:lnTo>
                    <a:pt x="666407" y="261137"/>
                  </a:lnTo>
                  <a:lnTo>
                    <a:pt x="653821" y="256349"/>
                  </a:lnTo>
                  <a:lnTo>
                    <a:pt x="646506" y="255155"/>
                  </a:lnTo>
                  <a:lnTo>
                    <a:pt x="632650" y="255155"/>
                  </a:lnTo>
                  <a:lnTo>
                    <a:pt x="627481" y="255866"/>
                  </a:lnTo>
                  <a:lnTo>
                    <a:pt x="617816" y="258724"/>
                  </a:lnTo>
                  <a:lnTo>
                    <a:pt x="614006" y="260477"/>
                  </a:lnTo>
                  <a:lnTo>
                    <a:pt x="611212" y="262534"/>
                  </a:lnTo>
                  <a:lnTo>
                    <a:pt x="607479" y="265201"/>
                  </a:lnTo>
                  <a:lnTo>
                    <a:pt x="604532" y="268541"/>
                  </a:lnTo>
                  <a:lnTo>
                    <a:pt x="600202" y="276593"/>
                  </a:lnTo>
                  <a:lnTo>
                    <a:pt x="599122" y="280974"/>
                  </a:lnTo>
                  <a:lnTo>
                    <a:pt x="599122" y="290893"/>
                  </a:lnTo>
                  <a:lnTo>
                    <a:pt x="632942" y="316230"/>
                  </a:lnTo>
                  <a:lnTo>
                    <a:pt x="651865" y="321106"/>
                  </a:lnTo>
                  <a:lnTo>
                    <a:pt x="657999" y="323126"/>
                  </a:lnTo>
                  <a:lnTo>
                    <a:pt x="660463" y="324726"/>
                  </a:lnTo>
                  <a:lnTo>
                    <a:pt x="663994" y="327063"/>
                  </a:lnTo>
                  <a:lnTo>
                    <a:pt x="665759" y="330250"/>
                  </a:lnTo>
                  <a:lnTo>
                    <a:pt x="665759" y="338836"/>
                  </a:lnTo>
                  <a:lnTo>
                    <a:pt x="663765" y="342785"/>
                  </a:lnTo>
                  <a:lnTo>
                    <a:pt x="655764" y="349504"/>
                  </a:lnTo>
                  <a:lnTo>
                    <a:pt x="649643" y="351180"/>
                  </a:lnTo>
                  <a:lnTo>
                    <a:pt x="633183" y="351180"/>
                  </a:lnTo>
                  <a:lnTo>
                    <a:pt x="626808" y="349288"/>
                  </a:lnTo>
                  <a:lnTo>
                    <a:pt x="617689" y="341693"/>
                  </a:lnTo>
                  <a:lnTo>
                    <a:pt x="614908" y="336245"/>
                  </a:lnTo>
                  <a:lnTo>
                    <a:pt x="613905" y="329120"/>
                  </a:lnTo>
                  <a:lnTo>
                    <a:pt x="596125" y="331914"/>
                  </a:lnTo>
                  <a:lnTo>
                    <a:pt x="623265" y="363804"/>
                  </a:lnTo>
                  <a:lnTo>
                    <a:pt x="641477" y="365950"/>
                  </a:lnTo>
                  <a:lnTo>
                    <a:pt x="649808" y="365950"/>
                  </a:lnTo>
                  <a:lnTo>
                    <a:pt x="682485" y="344043"/>
                  </a:lnTo>
                  <a:lnTo>
                    <a:pt x="684237" y="338404"/>
                  </a:lnTo>
                  <a:lnTo>
                    <a:pt x="684237" y="326288"/>
                  </a:lnTo>
                  <a:close/>
                </a:path>
                <a:path w="864869" h="366395">
                  <a:moveTo>
                    <a:pt x="747483" y="363359"/>
                  </a:moveTo>
                  <a:lnTo>
                    <a:pt x="744994" y="348183"/>
                  </a:lnTo>
                  <a:lnTo>
                    <a:pt x="744880" y="347484"/>
                  </a:lnTo>
                  <a:lnTo>
                    <a:pt x="741616" y="347954"/>
                  </a:lnTo>
                  <a:lnTo>
                    <a:pt x="738987" y="348183"/>
                  </a:lnTo>
                  <a:lnTo>
                    <a:pt x="734326" y="348183"/>
                  </a:lnTo>
                  <a:lnTo>
                    <a:pt x="726795" y="338632"/>
                  </a:lnTo>
                  <a:lnTo>
                    <a:pt x="726795" y="271526"/>
                  </a:lnTo>
                  <a:lnTo>
                    <a:pt x="744880" y="271526"/>
                  </a:lnTo>
                  <a:lnTo>
                    <a:pt x="744880" y="257543"/>
                  </a:lnTo>
                  <a:lnTo>
                    <a:pt x="726795" y="257543"/>
                  </a:lnTo>
                  <a:lnTo>
                    <a:pt x="726795" y="220510"/>
                  </a:lnTo>
                  <a:lnTo>
                    <a:pt x="708914" y="231292"/>
                  </a:lnTo>
                  <a:lnTo>
                    <a:pt x="708914" y="257543"/>
                  </a:lnTo>
                  <a:lnTo>
                    <a:pt x="695731" y="257543"/>
                  </a:lnTo>
                  <a:lnTo>
                    <a:pt x="695731" y="271526"/>
                  </a:lnTo>
                  <a:lnTo>
                    <a:pt x="708914" y="271526"/>
                  </a:lnTo>
                  <a:lnTo>
                    <a:pt x="708914" y="343293"/>
                  </a:lnTo>
                  <a:lnTo>
                    <a:pt x="709650" y="350367"/>
                  </a:lnTo>
                  <a:lnTo>
                    <a:pt x="712584" y="357085"/>
                  </a:lnTo>
                  <a:lnTo>
                    <a:pt x="715111" y="359803"/>
                  </a:lnTo>
                  <a:lnTo>
                    <a:pt x="722299" y="363931"/>
                  </a:lnTo>
                  <a:lnTo>
                    <a:pt x="727367" y="364959"/>
                  </a:lnTo>
                  <a:lnTo>
                    <a:pt x="737882" y="364959"/>
                  </a:lnTo>
                  <a:lnTo>
                    <a:pt x="742416" y="364426"/>
                  </a:lnTo>
                  <a:lnTo>
                    <a:pt x="747483" y="363359"/>
                  </a:lnTo>
                  <a:close/>
                </a:path>
                <a:path w="864869" h="366395">
                  <a:moveTo>
                    <a:pt x="749173" y="65582"/>
                  </a:moveTo>
                  <a:lnTo>
                    <a:pt x="652170" y="24663"/>
                  </a:lnTo>
                  <a:lnTo>
                    <a:pt x="652170" y="42532"/>
                  </a:lnTo>
                  <a:lnTo>
                    <a:pt x="728992" y="74066"/>
                  </a:lnTo>
                  <a:lnTo>
                    <a:pt x="652170" y="105918"/>
                  </a:lnTo>
                  <a:lnTo>
                    <a:pt x="652170" y="123786"/>
                  </a:lnTo>
                  <a:lnTo>
                    <a:pt x="749173" y="82359"/>
                  </a:lnTo>
                  <a:lnTo>
                    <a:pt x="749173" y="65582"/>
                  </a:lnTo>
                  <a:close/>
                </a:path>
                <a:path w="864869" h="366395">
                  <a:moveTo>
                    <a:pt x="864260" y="65582"/>
                  </a:moveTo>
                  <a:lnTo>
                    <a:pt x="767257" y="24663"/>
                  </a:lnTo>
                  <a:lnTo>
                    <a:pt x="767257" y="42532"/>
                  </a:lnTo>
                  <a:lnTo>
                    <a:pt x="844080" y="74066"/>
                  </a:lnTo>
                  <a:lnTo>
                    <a:pt x="767257" y="105918"/>
                  </a:lnTo>
                  <a:lnTo>
                    <a:pt x="767257" y="123786"/>
                  </a:lnTo>
                  <a:lnTo>
                    <a:pt x="864260" y="82359"/>
                  </a:lnTo>
                  <a:lnTo>
                    <a:pt x="864260" y="655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814232" y="6500306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w="0" h="932815">
                  <a:moveTo>
                    <a:pt x="0" y="0"/>
                  </a:moveTo>
                  <a:lnTo>
                    <a:pt x="0" y="932752"/>
                  </a:lnTo>
                </a:path>
              </a:pathLst>
            </a:custGeom>
            <a:ln w="12787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737507" y="7279730"/>
              <a:ext cx="153670" cy="166370"/>
            </a:xfrm>
            <a:custGeom>
              <a:avLst/>
              <a:gdLst/>
              <a:ahLst/>
              <a:cxnLst/>
              <a:rect l="l" t="t" r="r" b="b"/>
              <a:pathLst>
                <a:path w="153669" h="166370">
                  <a:moveTo>
                    <a:pt x="76725" y="166106"/>
                  </a:moveTo>
                  <a:lnTo>
                    <a:pt x="153451" y="0"/>
                  </a:lnTo>
                </a:path>
                <a:path w="153669" h="166370">
                  <a:moveTo>
                    <a:pt x="76725" y="166106"/>
                  </a:moveTo>
                  <a:lnTo>
                    <a:pt x="0" y="0"/>
                  </a:lnTo>
                </a:path>
              </a:pathLst>
            </a:custGeom>
            <a:ln w="127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15249" y="4123704"/>
              <a:ext cx="255270" cy="3578225"/>
            </a:xfrm>
            <a:custGeom>
              <a:avLst/>
              <a:gdLst/>
              <a:ahLst/>
              <a:cxnLst/>
              <a:rect l="l" t="t" r="r" b="b"/>
              <a:pathLst>
                <a:path w="255270" h="3578225">
                  <a:moveTo>
                    <a:pt x="0" y="0"/>
                  </a:moveTo>
                  <a:lnTo>
                    <a:pt x="255050" y="170953"/>
                  </a:lnTo>
                </a:path>
                <a:path w="255270" h="3578225">
                  <a:moveTo>
                    <a:pt x="166238" y="1916614"/>
                  </a:moveTo>
                  <a:lnTo>
                    <a:pt x="255050" y="1916614"/>
                  </a:lnTo>
                </a:path>
                <a:path w="255270" h="3578225">
                  <a:moveTo>
                    <a:pt x="166238" y="3577680"/>
                  </a:moveTo>
                  <a:lnTo>
                    <a:pt x="255050" y="3522661"/>
                  </a:lnTo>
                </a:path>
              </a:pathLst>
            </a:custGeom>
            <a:ln w="1278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200900" y="33508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95506" y="3247132"/>
            <a:ext cx="367157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Palatino Linotype"/>
                <a:cs typeface="Palatino Linotype"/>
              </a:rPr>
              <a:t>Mapper</a:t>
            </a:r>
            <a:r>
              <a:rPr dirty="0" sz="3000" spc="-9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l’architecture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sur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packages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dirty="0" sz="3000">
                <a:latin typeface="Palatino Linotype"/>
                <a:cs typeface="Palatino Linotype"/>
              </a:rPr>
              <a:t>«</a:t>
            </a:r>
            <a:r>
              <a:rPr dirty="0" sz="3000" spc="-3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layer</a:t>
            </a:r>
            <a:r>
              <a:rPr dirty="0" sz="3000" spc="-3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»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00900" y="50272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95506" y="4923532"/>
            <a:ext cx="22320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Exprimer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</a:t>
            </a:r>
            <a:r>
              <a:rPr dirty="0" sz="3000">
                <a:latin typeface="Palatino Linotype"/>
                <a:cs typeface="Palatino Linotype"/>
              </a:rPr>
              <a:t>épen</a:t>
            </a:r>
            <a:r>
              <a:rPr dirty="0" sz="3000" spc="-5">
                <a:latin typeface="Palatino Linotype"/>
                <a:cs typeface="Palatino Linotype"/>
              </a:rPr>
              <a:t>d</a:t>
            </a:r>
            <a:r>
              <a:rPr dirty="0" sz="3000">
                <a:latin typeface="Palatino Linotype"/>
                <a:cs typeface="Palatino Linotype"/>
              </a:rPr>
              <a:t>an</a:t>
            </a:r>
            <a:r>
              <a:rPr dirty="0" sz="3000" spc="-5">
                <a:latin typeface="Palatino Linotype"/>
                <a:cs typeface="Palatino Linotype"/>
              </a:rPr>
              <a:t>c</a:t>
            </a:r>
            <a:r>
              <a:rPr dirty="0" sz="3000">
                <a:latin typeface="Palatino Linotype"/>
                <a:cs typeface="Palatino Linotype"/>
              </a:rPr>
              <a:t>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38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86815" y="89408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39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59975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65">
                <a:solidFill>
                  <a:srgbClr val="314864"/>
                </a:solidFill>
                <a:latin typeface="Cambria"/>
                <a:cs typeface="Cambria"/>
              </a:rPr>
              <a:t>Design</a:t>
            </a:r>
            <a:r>
              <a:rPr dirty="0" sz="6400" spc="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5">
                <a:solidFill>
                  <a:srgbClr val="314864"/>
                </a:solidFill>
                <a:latin typeface="Cambria"/>
                <a:cs typeface="Cambria"/>
              </a:rPr>
              <a:t>terminé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?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46081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4504432"/>
            <a:ext cx="109772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Couverture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fonctionnalités</a:t>
            </a:r>
            <a:r>
              <a:rPr dirty="0" sz="3000">
                <a:latin typeface="Palatino Linotype"/>
                <a:cs typeface="Palatino Linotype"/>
              </a:rPr>
              <a:t> :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comparer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Use-case,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diagrammes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 classes,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diagrammes de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séquences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58273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2807" y="5723632"/>
            <a:ext cx="57708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Palatino Linotype"/>
                <a:cs typeface="Palatino Linotype"/>
              </a:rPr>
              <a:t>Cohérence </a:t>
            </a:r>
            <a:r>
              <a:rPr dirty="0" sz="3000" spc="-15">
                <a:latin typeface="Palatino Linotype"/>
                <a:cs typeface="Palatino Linotype"/>
              </a:rPr>
              <a:t>entre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diagrammes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?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835" y="557530"/>
            <a:ext cx="11257280" cy="482600"/>
          </a:xfrm>
          <a:prstGeom prst="rect">
            <a:avLst/>
          </a:prstGeom>
          <a:solidFill>
            <a:srgbClr val="EEEEEE">
              <a:alpha val="8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29"/>
              </a:lnSpc>
            </a:pPr>
            <a:r>
              <a:rPr dirty="0" sz="3200" spc="10">
                <a:solidFill>
                  <a:srgbClr val="3C3C50"/>
                </a:solidFill>
                <a:latin typeface="Times New Roman"/>
                <a:cs typeface="Times New Roman"/>
              </a:rPr>
              <a:t>-</a:t>
            </a:r>
            <a:r>
              <a:rPr dirty="0" sz="3200" spc="5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Cour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bon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mais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on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nous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enseigne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des choses qui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semblent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pas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utile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835" y="1040130"/>
            <a:ext cx="11811000" cy="482600"/>
          </a:xfrm>
          <a:prstGeom prst="rect">
            <a:avLst/>
          </a:prstGeom>
          <a:solidFill>
            <a:srgbClr val="EEEEEE">
              <a:alpha val="8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29"/>
              </a:lnSpc>
            </a:pP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comme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les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patterns.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En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-5" i="1">
                <a:solidFill>
                  <a:srgbClr val="3C3C50"/>
                </a:solidFill>
                <a:latin typeface="Times New Roman"/>
                <a:cs typeface="Times New Roman"/>
              </a:rPr>
              <a:t>entreprise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je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vois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mal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les 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dév parler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de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pattern.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835" y="1522730"/>
            <a:ext cx="6094095" cy="482600"/>
          </a:xfrm>
          <a:prstGeom prst="rect">
            <a:avLst/>
          </a:prstGeom>
          <a:solidFill>
            <a:srgbClr val="EEEEEE">
              <a:alpha val="8999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29"/>
              </a:lnSpc>
            </a:pP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Ça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manque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15" i="1">
                <a:solidFill>
                  <a:srgbClr val="3C3C50"/>
                </a:solidFill>
                <a:latin typeface="Times New Roman"/>
                <a:cs typeface="Times New Roman"/>
              </a:rPr>
              <a:t>de</a:t>
            </a:r>
            <a:r>
              <a:rPr dirty="0" sz="3200" spc="5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spc="-5" i="1">
                <a:solidFill>
                  <a:srgbClr val="3C3C50"/>
                </a:solidFill>
                <a:latin typeface="Times New Roman"/>
                <a:cs typeface="Times New Roman"/>
              </a:rPr>
              <a:t>concret</a:t>
            </a:r>
            <a:r>
              <a:rPr dirty="0" sz="3200" spc="10" i="1">
                <a:solidFill>
                  <a:srgbClr val="3C3C50"/>
                </a:solidFill>
                <a:latin typeface="Times New Roman"/>
                <a:cs typeface="Times New Roman"/>
              </a:rPr>
              <a:t> </a:t>
            </a:r>
            <a:r>
              <a:rPr dirty="0" sz="3200" i="1">
                <a:solidFill>
                  <a:srgbClr val="3C3C50"/>
                </a:solidFill>
                <a:latin typeface="Times New Roman"/>
                <a:cs typeface="Times New Roman"/>
              </a:rPr>
              <a:t>professionnel.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8428" y="2289469"/>
            <a:ext cx="12828270" cy="7312025"/>
            <a:chOff x="88428" y="2289469"/>
            <a:chExt cx="12828270" cy="73120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6199" y="9347200"/>
              <a:ext cx="203200" cy="254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82" y="2289469"/>
              <a:ext cx="12712433" cy="54286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182" y="2416469"/>
              <a:ext cx="12204434" cy="49206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428" y="7738915"/>
              <a:ext cx="12827939" cy="11175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2878" y="7747547"/>
            <a:ext cx="12738735" cy="104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76265" marR="5080" indent="-5664200">
              <a:lnSpc>
                <a:spcPct val="1111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Posez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la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question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aux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intervenants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industriels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en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M331,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Lisez,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documentez-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vous,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0800" y="9300895"/>
            <a:ext cx="205740" cy="28765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z="1600" spc="-5">
                <a:latin typeface="Arial"/>
                <a:cs typeface="Arial"/>
              </a:rPr>
              <a:t>5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11207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25">
                <a:solidFill>
                  <a:srgbClr val="314864"/>
                </a:solidFill>
                <a:latin typeface="Cambria"/>
                <a:cs typeface="Cambria"/>
              </a:rPr>
              <a:t>Générer</a:t>
            </a:r>
            <a:r>
              <a:rPr dirty="0" sz="6400" spc="10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50">
                <a:solidFill>
                  <a:srgbClr val="314864"/>
                </a:solidFill>
                <a:latin typeface="Cambria"/>
                <a:cs typeface="Cambria"/>
              </a:rPr>
              <a:t>le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code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90">
                <a:solidFill>
                  <a:srgbClr val="314864"/>
                </a:solidFill>
                <a:latin typeface="Cambria"/>
                <a:cs typeface="Cambria"/>
              </a:rPr>
              <a:t>:</a:t>
            </a:r>
            <a:r>
              <a:rPr dirty="0" sz="6400" spc="-24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code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50">
                <a:solidFill>
                  <a:srgbClr val="314864"/>
                </a:solidFill>
                <a:latin typeface="Cambria"/>
                <a:cs typeface="Cambria"/>
              </a:rPr>
              <a:t>mapping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6429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3539232"/>
            <a:ext cx="65328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Palatino Linotype"/>
                <a:cs typeface="Palatino Linotype"/>
              </a:rPr>
              <a:t>Mapper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vers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n’importe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quel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langage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!*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700" y="43881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331" y="4295576"/>
            <a:ext cx="70707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Les </a:t>
            </a:r>
            <a:r>
              <a:rPr dirty="0" sz="2800">
                <a:latin typeface="Palatino Linotype"/>
                <a:cs typeface="Palatino Linotype"/>
              </a:rPr>
              <a:t>langages </a:t>
            </a:r>
            <a:r>
              <a:rPr dirty="0" sz="2800" spc="-5">
                <a:latin typeface="Palatino Linotype"/>
                <a:cs typeface="Palatino Linotype"/>
              </a:rPr>
              <a:t>objets </a:t>
            </a:r>
            <a:r>
              <a:rPr dirty="0" sz="2800">
                <a:latin typeface="Palatino Linotype"/>
                <a:cs typeface="Palatino Linotype"/>
              </a:rPr>
              <a:t>: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java,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145">
                <a:latin typeface="Palatino Linotype"/>
                <a:cs typeface="Palatino Linotype"/>
              </a:rPr>
              <a:t>C++,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114">
                <a:latin typeface="Palatino Linotype"/>
                <a:cs typeface="Palatino Linotype"/>
              </a:rPr>
              <a:t>C#,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smalltalk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700" y="511588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9331" y="5023286"/>
            <a:ext cx="64922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Palatino Linotype"/>
                <a:cs typeface="Palatino Linotype"/>
              </a:rPr>
              <a:t>Mais</a:t>
            </a:r>
            <a:r>
              <a:rPr dirty="0" sz="2800" spc="-1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aussi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les</a:t>
            </a:r>
            <a:r>
              <a:rPr dirty="0" sz="2800" spc="-10">
                <a:latin typeface="Palatino Linotype"/>
                <a:cs typeface="Palatino Linotype"/>
              </a:rPr>
              <a:t> autres:</a:t>
            </a:r>
            <a:r>
              <a:rPr dirty="0" sz="2800" spc="-5">
                <a:latin typeface="Palatino Linotype"/>
                <a:cs typeface="Palatino Linotype"/>
              </a:rPr>
              <a:t> VB, </a:t>
            </a:r>
            <a:r>
              <a:rPr dirty="0" sz="2800">
                <a:latin typeface="Palatino Linotype"/>
                <a:cs typeface="Palatino Linotype"/>
              </a:rPr>
              <a:t>C,</a:t>
            </a:r>
            <a:r>
              <a:rPr dirty="0" sz="2800" spc="-5">
                <a:latin typeface="Palatino Linotype"/>
                <a:cs typeface="Palatino Linotype"/>
              </a:rPr>
              <a:t> Fortran,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Php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584359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9331" y="5750997"/>
            <a:ext cx="26949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>
                <a:latin typeface="Palatino Linotype"/>
                <a:cs typeface="Palatino Linotype"/>
              </a:rPr>
              <a:t>Voir</a:t>
            </a:r>
            <a:r>
              <a:rPr dirty="0" sz="2800" spc="-3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aussi:</a:t>
            </a:r>
            <a:r>
              <a:rPr dirty="0" sz="2800" spc="-3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SQL...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30690" y="7984232"/>
            <a:ext cx="88214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324863"/>
                </a:solidFill>
                <a:latin typeface="Palatino Linotype"/>
                <a:cs typeface="Palatino Linotype"/>
              </a:rPr>
              <a:t>*</a:t>
            </a:r>
            <a:r>
              <a:rPr dirty="0" sz="3000" spc="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automatiquement,</a:t>
            </a:r>
            <a:r>
              <a:rPr dirty="0" sz="3000" spc="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si</a:t>
            </a:r>
            <a:r>
              <a:rPr dirty="0" sz="3000" spc="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>
                <a:solidFill>
                  <a:srgbClr val="324863"/>
                </a:solidFill>
                <a:latin typeface="Palatino Linotype"/>
                <a:cs typeface="Palatino Linotype"/>
              </a:rPr>
              <a:t>l’environnement</a:t>
            </a:r>
            <a:r>
              <a:rPr dirty="0" sz="3000" spc="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le</a:t>
            </a:r>
            <a:r>
              <a:rPr dirty="0" sz="3000" spc="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324863"/>
                </a:solidFill>
                <a:latin typeface="Palatino Linotype"/>
                <a:cs typeface="Palatino Linotype"/>
              </a:rPr>
              <a:t>supporte</a:t>
            </a:r>
            <a:r>
              <a:rPr dirty="0" sz="3000" spc="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324863"/>
                </a:solidFill>
                <a:latin typeface="Palatino Linotype"/>
                <a:cs typeface="Palatino Linotype"/>
              </a:rPr>
              <a:t>!</a:t>
            </a:r>
            <a:endParaRPr sz="3000">
              <a:latin typeface="Palatino Linotype"/>
              <a:cs typeface="Palatino Linotyp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11113" y="6388100"/>
            <a:ext cx="5715000" cy="1193800"/>
            <a:chOff x="6911113" y="6388100"/>
            <a:chExt cx="5715000" cy="1193800"/>
          </a:xfrm>
        </p:grpSpPr>
        <p:sp>
          <p:nvSpPr>
            <p:cNvPr id="14" name="object 14"/>
            <p:cNvSpPr/>
            <p:nvPr/>
          </p:nvSpPr>
          <p:spPr>
            <a:xfrm>
              <a:off x="7127013" y="6527800"/>
              <a:ext cx="5283200" cy="635000"/>
            </a:xfrm>
            <a:custGeom>
              <a:avLst/>
              <a:gdLst/>
              <a:ahLst/>
              <a:cxnLst/>
              <a:rect l="l" t="t" r="r" b="b"/>
              <a:pathLst>
                <a:path w="5283200" h="635000">
                  <a:moveTo>
                    <a:pt x="0" y="0"/>
                  </a:moveTo>
                  <a:lnTo>
                    <a:pt x="5283200" y="0"/>
                  </a:lnTo>
                  <a:lnTo>
                    <a:pt x="52832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1113" y="6388100"/>
              <a:ext cx="5715000" cy="11938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081876" y="6599932"/>
            <a:ext cx="337375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Déjà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vu</a:t>
            </a:r>
            <a:r>
              <a:rPr dirty="0" sz="3000" spc="-2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l’an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dernier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400" y="2565463"/>
            <a:ext cx="6802120" cy="0"/>
          </a:xfrm>
          <a:custGeom>
            <a:avLst/>
            <a:gdLst/>
            <a:ahLst/>
            <a:cxnLst/>
            <a:rect l="l" t="t" r="r" b="b"/>
            <a:pathLst>
              <a:path w="6802120" h="0">
                <a:moveTo>
                  <a:pt x="0" y="0"/>
                </a:moveTo>
                <a:lnTo>
                  <a:pt x="6801680" y="0"/>
                </a:lnTo>
              </a:path>
            </a:pathLst>
          </a:custGeom>
          <a:ln w="12826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598232" y="2609850"/>
            <a:ext cx="0" cy="13335"/>
          </a:xfrm>
          <a:custGeom>
            <a:avLst/>
            <a:gdLst/>
            <a:ahLst/>
            <a:cxnLst/>
            <a:rect l="l" t="t" r="r" b="b"/>
            <a:pathLst>
              <a:path w="0" h="13335">
                <a:moveTo>
                  <a:pt x="0" y="0"/>
                </a:moveTo>
                <a:lnTo>
                  <a:pt x="0" y="12826"/>
                </a:lnTo>
              </a:path>
            </a:pathLst>
          </a:custGeom>
          <a:ln w="12826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6400" y="2616263"/>
            <a:ext cx="6802120" cy="0"/>
          </a:xfrm>
          <a:custGeom>
            <a:avLst/>
            <a:gdLst/>
            <a:ahLst/>
            <a:cxnLst/>
            <a:rect l="l" t="t" r="r" b="b"/>
            <a:pathLst>
              <a:path w="6802120" h="0">
                <a:moveTo>
                  <a:pt x="0" y="0"/>
                </a:moveTo>
                <a:lnTo>
                  <a:pt x="6801680" y="0"/>
                </a:lnTo>
              </a:path>
            </a:pathLst>
          </a:custGeom>
          <a:ln w="12826">
            <a:solidFill>
              <a:srgbClr val="7996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2315" y="92456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22200" y="8940899"/>
            <a:ext cx="139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1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1100" y="409363"/>
            <a:ext cx="5067300" cy="929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0"/>
              </a:lnSpc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ourier New"/>
              <a:cs typeface="Courier New"/>
            </a:endParaRPr>
          </a:p>
          <a:p>
            <a:pPr marR="1729105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10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Util.Randomizer;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import </a:t>
            </a:r>
            <a:r>
              <a:rPr dirty="0" sz="1900">
                <a:latin typeface="Courier New"/>
                <a:cs typeface="Courier New"/>
              </a:rPr>
              <a:t>UI.DieView;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java.util.*;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java.awt.Component;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2461260" algn="l"/>
              </a:tabLst>
            </a:pPr>
            <a:r>
              <a:rPr dirty="0" sz="1900" spc="-5">
                <a:latin typeface="Courier New"/>
                <a:cs typeface="Courier New"/>
              </a:rPr>
              <a:t>public class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Die	</a:t>
            </a:r>
            <a:r>
              <a:rPr dirty="0" sz="1900" spc="-5">
                <a:latin typeface="Courier New"/>
                <a:cs typeface="Courier New"/>
              </a:rPr>
              <a:t>extends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pos="1592580" algn="l"/>
              </a:tabLst>
            </a:pPr>
            <a:r>
              <a:rPr dirty="0" sz="1900" b="1">
                <a:latin typeface="Courier New"/>
                <a:cs typeface="Courier New"/>
              </a:rPr>
              <a:t>Observable	</a:t>
            </a:r>
            <a:r>
              <a:rPr dirty="0" sz="1900" spc="-5">
                <a:latin typeface="Courier New"/>
                <a:cs typeface="Courier New"/>
              </a:rPr>
              <a:t>implements</a:t>
            </a:r>
            <a:r>
              <a:rPr dirty="0" sz="1900" spc="-6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Displayable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private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faceValue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=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1;</a:t>
            </a:r>
            <a:endParaRPr sz="1900">
              <a:latin typeface="Courier New"/>
              <a:cs typeface="Courier New"/>
            </a:endParaRPr>
          </a:p>
          <a:p>
            <a:pPr marR="135890">
              <a:lnSpc>
                <a:spcPts val="4600"/>
              </a:lnSpc>
              <a:spcBef>
                <a:spcPts val="540"/>
              </a:spcBef>
            </a:pPr>
            <a:r>
              <a:rPr dirty="0" sz="1900" spc="-5">
                <a:latin typeface="Courier New"/>
                <a:cs typeface="Courier New"/>
              </a:rPr>
              <a:t>public int </a:t>
            </a:r>
            <a:r>
              <a:rPr dirty="0" sz="1900" spc="-5" b="1">
                <a:latin typeface="Courier New"/>
                <a:cs typeface="Courier New"/>
              </a:rPr>
              <a:t>roll</a:t>
            </a:r>
            <a:r>
              <a:rPr dirty="0" sz="1900" spc="-5">
                <a:latin typeface="Courier New"/>
                <a:cs typeface="Courier New"/>
              </a:rPr>
              <a:t>()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setValue(Randomizer.getInstance().</a:t>
            </a:r>
            <a:endParaRPr sz="1900">
              <a:latin typeface="Courier New"/>
              <a:cs typeface="Courier New"/>
            </a:endParaRPr>
          </a:p>
          <a:p>
            <a:pPr marL="584200">
              <a:lnSpc>
                <a:spcPts val="1760"/>
              </a:lnSpc>
            </a:pPr>
            <a:r>
              <a:rPr dirty="0" sz="1900">
                <a:latin typeface="Courier New"/>
                <a:cs typeface="Courier New"/>
              </a:rPr>
              <a:t>getValue());</a:t>
            </a:r>
            <a:endParaRPr sz="1900">
              <a:latin typeface="Courier New"/>
              <a:cs typeface="Courier New"/>
            </a:endParaRPr>
          </a:p>
          <a:p>
            <a:pPr marL="584200"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getValue();</a:t>
            </a:r>
            <a:endParaRPr sz="19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java.awt.Component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 spc="-5" b="1">
                <a:latin typeface="Courier New"/>
                <a:cs typeface="Courier New"/>
              </a:rPr>
              <a:t>display</a:t>
            </a:r>
            <a:r>
              <a:rPr dirty="0" sz="1900" spc="-5">
                <a:latin typeface="Courier New"/>
                <a:cs typeface="Courier New"/>
              </a:rPr>
              <a:t>()</a:t>
            </a:r>
            <a:r>
              <a:rPr dirty="0" sz="1900" spc="-4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algn="just" marL="584200" marR="13081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Component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c=new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DieView(this);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this.addObserver((Observer)c);  </a:t>
            </a: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c;</a:t>
            </a:r>
            <a:endParaRPr sz="19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584200" marR="281305" indent="-58420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void </a:t>
            </a:r>
            <a:r>
              <a:rPr dirty="0" sz="1900" spc="-5" b="1">
                <a:latin typeface="Courier New"/>
                <a:cs typeface="Courier New"/>
              </a:rPr>
              <a:t>setValue</a:t>
            </a:r>
            <a:r>
              <a:rPr dirty="0" sz="1900" spc="-5">
                <a:latin typeface="Courier New"/>
                <a:cs typeface="Courier New"/>
              </a:rPr>
              <a:t>(int value)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faceValue=value;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this.setChanged();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this.notifyObservers();</a:t>
            </a:r>
            <a:endParaRPr sz="19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pos="4888865" algn="l"/>
              </a:tabLst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10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getValue</a:t>
            </a:r>
            <a:r>
              <a:rPr dirty="0" sz="1900" spc="-5">
                <a:latin typeface="Courier New"/>
                <a:cs typeface="Courier New"/>
              </a:rPr>
              <a:t>()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r>
              <a:rPr dirty="0" sz="1900" spc="2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return	</a:t>
            </a:r>
            <a:r>
              <a:rPr dirty="0" baseline="-29320" sz="2700">
                <a:solidFill>
                  <a:srgbClr val="324863"/>
                </a:solidFill>
                <a:latin typeface="Palatino Linotype"/>
                <a:cs typeface="Palatino Linotype"/>
              </a:rPr>
              <a:t>8</a:t>
            </a:r>
            <a:endParaRPr baseline="-29320" sz="2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tabLst>
                <a:tab pos="4863465" algn="l"/>
              </a:tabLst>
            </a:pPr>
            <a:r>
              <a:rPr dirty="0" sz="1900">
                <a:latin typeface="Courier New"/>
                <a:cs typeface="Courier New"/>
              </a:rPr>
              <a:t>faceValue;}	</a:t>
            </a:r>
            <a:r>
              <a:rPr dirty="0" baseline="-31250" sz="2400">
                <a:solidFill>
                  <a:srgbClr val="314864"/>
                </a:solidFill>
                <a:latin typeface="Palatino Linotype"/>
                <a:cs typeface="Palatino Linotype"/>
              </a:rPr>
              <a:t>41</a:t>
            </a:r>
            <a:endParaRPr baseline="-31250" sz="24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00" y="435967"/>
            <a:ext cx="5307330" cy="192913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 marR="8255">
              <a:lnSpc>
                <a:spcPts val="7309"/>
              </a:lnSpc>
              <a:spcBef>
                <a:spcPts val="565"/>
              </a:spcBef>
            </a:pP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Mapping </a:t>
            </a:r>
            <a:r>
              <a:rPr dirty="0" sz="6400" spc="40">
                <a:solidFill>
                  <a:srgbClr val="314864"/>
                </a:solidFill>
                <a:latin typeface="Cambria"/>
                <a:cs typeface="Cambria"/>
              </a:rPr>
              <a:t>java... </a:t>
            </a:r>
            <a:r>
              <a:rPr dirty="0" sz="6400" spc="-13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40">
                <a:solidFill>
                  <a:srgbClr val="314864"/>
                </a:solidFill>
                <a:latin typeface="Cambria"/>
                <a:cs typeface="Cambria"/>
              </a:rPr>
              <a:t>(Rappels)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80300" y="9631247"/>
            <a:ext cx="5092700" cy="122555"/>
          </a:xfrm>
          <a:custGeom>
            <a:avLst/>
            <a:gdLst/>
            <a:ahLst/>
            <a:cxnLst/>
            <a:rect l="l" t="t" r="r" b="b"/>
            <a:pathLst>
              <a:path w="5092700" h="122554">
                <a:moveTo>
                  <a:pt x="0" y="122352"/>
                </a:moveTo>
                <a:lnTo>
                  <a:pt x="5092700" y="122352"/>
                </a:lnTo>
                <a:lnTo>
                  <a:pt x="5092700" y="0"/>
                </a:lnTo>
                <a:lnTo>
                  <a:pt x="0" y="0"/>
                </a:lnTo>
                <a:lnTo>
                  <a:pt x="0" y="122352"/>
                </a:lnTo>
                <a:close/>
              </a:path>
            </a:pathLst>
          </a:custGeom>
          <a:solidFill>
            <a:srgbClr val="CBCBCB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608556" y="2877123"/>
            <a:ext cx="5030470" cy="5930265"/>
            <a:chOff x="1608556" y="2877123"/>
            <a:chExt cx="5030470" cy="5930265"/>
          </a:xfrm>
        </p:grpSpPr>
        <p:sp>
          <p:nvSpPr>
            <p:cNvPr id="11" name="object 11"/>
            <p:cNvSpPr/>
            <p:nvPr/>
          </p:nvSpPr>
          <p:spPr>
            <a:xfrm>
              <a:off x="2283531" y="5897418"/>
              <a:ext cx="4345940" cy="2900680"/>
            </a:xfrm>
            <a:custGeom>
              <a:avLst/>
              <a:gdLst/>
              <a:ahLst/>
              <a:cxnLst/>
              <a:rect l="l" t="t" r="r" b="b"/>
              <a:pathLst>
                <a:path w="4345940" h="2900679">
                  <a:moveTo>
                    <a:pt x="0" y="0"/>
                  </a:moveTo>
                  <a:lnTo>
                    <a:pt x="4345768" y="0"/>
                  </a:lnTo>
                  <a:lnTo>
                    <a:pt x="4345768" y="2900217"/>
                  </a:lnTo>
                  <a:lnTo>
                    <a:pt x="0" y="2900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83531" y="5897417"/>
              <a:ext cx="4345940" cy="2900680"/>
            </a:xfrm>
            <a:custGeom>
              <a:avLst/>
              <a:gdLst/>
              <a:ahLst/>
              <a:cxnLst/>
              <a:rect l="l" t="t" r="r" b="b"/>
              <a:pathLst>
                <a:path w="4345940" h="2900679">
                  <a:moveTo>
                    <a:pt x="0" y="0"/>
                  </a:moveTo>
                  <a:lnTo>
                    <a:pt x="4345769" y="0"/>
                  </a:lnTo>
                  <a:lnTo>
                    <a:pt x="4345769" y="2900217"/>
                  </a:lnTo>
                  <a:lnTo>
                    <a:pt x="0" y="2900217"/>
                  </a:lnTo>
                  <a:lnTo>
                    <a:pt x="0" y="0"/>
                  </a:lnTo>
                  <a:close/>
                </a:path>
              </a:pathLst>
            </a:custGeom>
            <a:ln w="18478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48085" y="6045777"/>
              <a:ext cx="425450" cy="215265"/>
            </a:xfrm>
            <a:custGeom>
              <a:avLst/>
              <a:gdLst/>
              <a:ahLst/>
              <a:cxnLst/>
              <a:rect l="l" t="t" r="r" b="b"/>
              <a:pathLst>
                <a:path w="425450" h="215264">
                  <a:moveTo>
                    <a:pt x="72960" y="0"/>
                  </a:moveTo>
                  <a:lnTo>
                    <a:pt x="0" y="0"/>
                  </a:lnTo>
                  <a:lnTo>
                    <a:pt x="0" y="211569"/>
                  </a:lnTo>
                  <a:lnTo>
                    <a:pt x="76424" y="211569"/>
                  </a:lnTo>
                  <a:lnTo>
                    <a:pt x="85757" y="211344"/>
                  </a:lnTo>
                  <a:lnTo>
                    <a:pt x="124174" y="203506"/>
                  </a:lnTo>
                  <a:lnTo>
                    <a:pt x="148050" y="186603"/>
                  </a:lnTo>
                  <a:lnTo>
                    <a:pt x="28026" y="186603"/>
                  </a:lnTo>
                  <a:lnTo>
                    <a:pt x="28026" y="24965"/>
                  </a:lnTo>
                  <a:lnTo>
                    <a:pt x="148768" y="24965"/>
                  </a:lnTo>
                  <a:lnTo>
                    <a:pt x="141728" y="18183"/>
                  </a:lnTo>
                  <a:lnTo>
                    <a:pt x="103434" y="1704"/>
                  </a:lnTo>
                  <a:lnTo>
                    <a:pt x="84580" y="189"/>
                  </a:lnTo>
                  <a:lnTo>
                    <a:pt x="72960" y="0"/>
                  </a:lnTo>
                  <a:close/>
                </a:path>
                <a:path w="425450" h="215264">
                  <a:moveTo>
                    <a:pt x="148768" y="24965"/>
                  </a:moveTo>
                  <a:lnTo>
                    <a:pt x="72525" y="24965"/>
                  </a:lnTo>
                  <a:lnTo>
                    <a:pt x="84164" y="25236"/>
                  </a:lnTo>
                  <a:lnTo>
                    <a:pt x="94087" y="26048"/>
                  </a:lnTo>
                  <a:lnTo>
                    <a:pt x="129551" y="45004"/>
                  </a:lnTo>
                  <a:lnTo>
                    <a:pt x="145524" y="88561"/>
                  </a:lnTo>
                  <a:lnTo>
                    <a:pt x="146206" y="104198"/>
                  </a:lnTo>
                  <a:lnTo>
                    <a:pt x="145858" y="115730"/>
                  </a:lnTo>
                  <a:lnTo>
                    <a:pt x="137588" y="152945"/>
                  </a:lnTo>
                  <a:lnTo>
                    <a:pt x="106116" y="182706"/>
                  </a:lnTo>
                  <a:lnTo>
                    <a:pt x="73247" y="186603"/>
                  </a:lnTo>
                  <a:lnTo>
                    <a:pt x="148050" y="186603"/>
                  </a:lnTo>
                  <a:lnTo>
                    <a:pt x="169467" y="147349"/>
                  </a:lnTo>
                  <a:lnTo>
                    <a:pt x="175101" y="104630"/>
                  </a:lnTo>
                  <a:lnTo>
                    <a:pt x="174582" y="90879"/>
                  </a:lnTo>
                  <a:lnTo>
                    <a:pt x="162112" y="43822"/>
                  </a:lnTo>
                  <a:lnTo>
                    <a:pt x="149579" y="25746"/>
                  </a:lnTo>
                  <a:lnTo>
                    <a:pt x="148768" y="24965"/>
                  </a:lnTo>
                  <a:close/>
                </a:path>
                <a:path w="425450" h="215264">
                  <a:moveTo>
                    <a:pt x="244739" y="0"/>
                  </a:moveTo>
                  <a:lnTo>
                    <a:pt x="218732" y="0"/>
                  </a:lnTo>
                  <a:lnTo>
                    <a:pt x="218732" y="29872"/>
                  </a:lnTo>
                  <a:lnTo>
                    <a:pt x="244739" y="29872"/>
                  </a:lnTo>
                  <a:lnTo>
                    <a:pt x="244739" y="0"/>
                  </a:lnTo>
                  <a:close/>
                </a:path>
                <a:path w="425450" h="215264">
                  <a:moveTo>
                    <a:pt x="244739" y="58304"/>
                  </a:moveTo>
                  <a:lnTo>
                    <a:pt x="218732" y="58304"/>
                  </a:lnTo>
                  <a:lnTo>
                    <a:pt x="218732" y="211569"/>
                  </a:lnTo>
                  <a:lnTo>
                    <a:pt x="244739" y="211569"/>
                  </a:lnTo>
                  <a:lnTo>
                    <a:pt x="244739" y="58304"/>
                  </a:lnTo>
                  <a:close/>
                </a:path>
                <a:path w="425450" h="215264">
                  <a:moveTo>
                    <a:pt x="355549" y="54839"/>
                  </a:moveTo>
                  <a:lnTo>
                    <a:pt x="314537" y="66854"/>
                  </a:lnTo>
                  <a:lnTo>
                    <a:pt x="288874" y="101888"/>
                  </a:lnTo>
                  <a:lnTo>
                    <a:pt x="283889" y="136235"/>
                  </a:lnTo>
                  <a:lnTo>
                    <a:pt x="285122" y="153882"/>
                  </a:lnTo>
                  <a:lnTo>
                    <a:pt x="303612" y="194325"/>
                  </a:lnTo>
                  <a:lnTo>
                    <a:pt x="341034" y="213739"/>
                  </a:lnTo>
                  <a:lnTo>
                    <a:pt x="356994" y="215033"/>
                  </a:lnTo>
                  <a:lnTo>
                    <a:pt x="369762" y="214222"/>
                  </a:lnTo>
                  <a:lnTo>
                    <a:pt x="408833" y="194892"/>
                  </a:lnTo>
                  <a:lnTo>
                    <a:pt x="409777" y="193675"/>
                  </a:lnTo>
                  <a:lnTo>
                    <a:pt x="357137" y="193675"/>
                  </a:lnTo>
                  <a:lnTo>
                    <a:pt x="347928" y="192836"/>
                  </a:lnTo>
                  <a:lnTo>
                    <a:pt x="315060" y="163872"/>
                  </a:lnTo>
                  <a:lnTo>
                    <a:pt x="310762" y="141577"/>
                  </a:lnTo>
                  <a:lnTo>
                    <a:pt x="425187" y="141577"/>
                  </a:lnTo>
                  <a:lnTo>
                    <a:pt x="425329" y="136235"/>
                  </a:lnTo>
                  <a:lnTo>
                    <a:pt x="425330" y="134647"/>
                  </a:lnTo>
                  <a:lnTo>
                    <a:pt x="424348" y="120216"/>
                  </a:lnTo>
                  <a:lnTo>
                    <a:pt x="312207" y="120216"/>
                  </a:lnTo>
                  <a:lnTo>
                    <a:pt x="313539" y="110691"/>
                  </a:lnTo>
                  <a:lnTo>
                    <a:pt x="339350" y="79193"/>
                  </a:lnTo>
                  <a:lnTo>
                    <a:pt x="355838" y="76198"/>
                  </a:lnTo>
                  <a:lnTo>
                    <a:pt x="406145" y="76198"/>
                  </a:lnTo>
                  <a:lnTo>
                    <a:pt x="405827" y="75768"/>
                  </a:lnTo>
                  <a:lnTo>
                    <a:pt x="395370" y="66612"/>
                  </a:lnTo>
                  <a:lnTo>
                    <a:pt x="383505" y="60071"/>
                  </a:lnTo>
                  <a:lnTo>
                    <a:pt x="370231" y="56147"/>
                  </a:lnTo>
                  <a:lnTo>
                    <a:pt x="355549" y="54839"/>
                  </a:lnTo>
                  <a:close/>
                </a:path>
                <a:path w="425450" h="215264">
                  <a:moveTo>
                    <a:pt x="397591" y="162213"/>
                  </a:moveTo>
                  <a:lnTo>
                    <a:pt x="370393" y="191798"/>
                  </a:lnTo>
                  <a:lnTo>
                    <a:pt x="357137" y="193675"/>
                  </a:lnTo>
                  <a:lnTo>
                    <a:pt x="409777" y="193675"/>
                  </a:lnTo>
                  <a:lnTo>
                    <a:pt x="415398" y="186422"/>
                  </a:lnTo>
                  <a:lnTo>
                    <a:pt x="420608" y="176636"/>
                  </a:lnTo>
                  <a:lnTo>
                    <a:pt x="424464" y="165533"/>
                  </a:lnTo>
                  <a:lnTo>
                    <a:pt x="397591" y="162213"/>
                  </a:lnTo>
                  <a:close/>
                </a:path>
                <a:path w="425450" h="215264">
                  <a:moveTo>
                    <a:pt x="406145" y="76198"/>
                  </a:moveTo>
                  <a:lnTo>
                    <a:pt x="355838" y="76198"/>
                  </a:lnTo>
                  <a:lnTo>
                    <a:pt x="365274" y="77137"/>
                  </a:lnTo>
                  <a:lnTo>
                    <a:pt x="373789" y="79951"/>
                  </a:lnTo>
                  <a:lnTo>
                    <a:pt x="396616" y="111151"/>
                  </a:lnTo>
                  <a:lnTo>
                    <a:pt x="397880" y="120216"/>
                  </a:lnTo>
                  <a:lnTo>
                    <a:pt x="424348" y="120216"/>
                  </a:lnTo>
                  <a:lnTo>
                    <a:pt x="424111" y="116735"/>
                  </a:lnTo>
                  <a:lnTo>
                    <a:pt x="420453" y="100950"/>
                  </a:lnTo>
                  <a:lnTo>
                    <a:pt x="414358" y="87295"/>
                  </a:lnTo>
                  <a:lnTo>
                    <a:pt x="406145" y="761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83531" y="6340762"/>
              <a:ext cx="4345940" cy="2457450"/>
            </a:xfrm>
            <a:custGeom>
              <a:avLst/>
              <a:gdLst/>
              <a:ahLst/>
              <a:cxnLst/>
              <a:rect l="l" t="t" r="r" b="b"/>
              <a:pathLst>
                <a:path w="4345940" h="2457450">
                  <a:moveTo>
                    <a:pt x="0" y="0"/>
                  </a:moveTo>
                  <a:lnTo>
                    <a:pt x="4345769" y="0"/>
                  </a:lnTo>
                  <a:lnTo>
                    <a:pt x="4345769" y="2456871"/>
                  </a:lnTo>
                  <a:lnTo>
                    <a:pt x="0" y="2456871"/>
                  </a:lnTo>
                  <a:lnTo>
                    <a:pt x="0" y="0"/>
                  </a:lnTo>
                  <a:close/>
                </a:path>
                <a:path w="4345940" h="2457450">
                  <a:moveTo>
                    <a:pt x="0" y="498763"/>
                  </a:moveTo>
                  <a:lnTo>
                    <a:pt x="4345769" y="498763"/>
                  </a:lnTo>
                  <a:lnTo>
                    <a:pt x="4345769" y="2456871"/>
                  </a:lnTo>
                  <a:lnTo>
                    <a:pt x="0" y="2456871"/>
                  </a:lnTo>
                  <a:lnTo>
                    <a:pt x="0" y="498763"/>
                  </a:lnTo>
                  <a:close/>
                </a:path>
              </a:pathLst>
            </a:custGeom>
            <a:ln w="1848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9009" y="6396182"/>
              <a:ext cx="295882" cy="2586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7636" y="6448569"/>
              <a:ext cx="2234142" cy="2186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09" y="7061200"/>
              <a:ext cx="295882" cy="25861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654106" y="7113587"/>
              <a:ext cx="1059815" cy="277495"/>
            </a:xfrm>
            <a:custGeom>
              <a:avLst/>
              <a:gdLst/>
              <a:ahLst/>
              <a:cxnLst/>
              <a:rect l="l" t="t" r="r" b="b"/>
              <a:pathLst>
                <a:path w="1059814" h="277495">
                  <a:moveTo>
                    <a:pt x="155020" y="58449"/>
                  </a:moveTo>
                  <a:lnTo>
                    <a:pt x="117204" y="68028"/>
                  </a:lnTo>
                  <a:lnTo>
                    <a:pt x="88995" y="101492"/>
                  </a:lnTo>
                  <a:lnTo>
                    <a:pt x="83071" y="138545"/>
                  </a:lnTo>
                  <a:lnTo>
                    <a:pt x="84313" y="156819"/>
                  </a:lnTo>
                  <a:lnTo>
                    <a:pt x="102937" y="198004"/>
                  </a:lnTo>
                  <a:lnTo>
                    <a:pt x="139683" y="217352"/>
                  </a:lnTo>
                  <a:lnTo>
                    <a:pt x="155020" y="218641"/>
                  </a:lnTo>
                  <a:lnTo>
                    <a:pt x="164866" y="218055"/>
                  </a:lnTo>
                  <a:lnTo>
                    <a:pt x="207030" y="197986"/>
                  </a:lnTo>
                  <a:lnTo>
                    <a:pt x="207624" y="197283"/>
                  </a:lnTo>
                  <a:lnTo>
                    <a:pt x="155020" y="197283"/>
                  </a:lnTo>
                  <a:lnTo>
                    <a:pt x="145669" y="196363"/>
                  </a:lnTo>
                  <a:lnTo>
                    <a:pt x="113013" y="164288"/>
                  </a:lnTo>
                  <a:lnTo>
                    <a:pt x="109799" y="138545"/>
                  </a:lnTo>
                  <a:lnTo>
                    <a:pt x="110602" y="124754"/>
                  </a:lnTo>
                  <a:lnTo>
                    <a:pt x="129502" y="88151"/>
                  </a:lnTo>
                  <a:lnTo>
                    <a:pt x="155020" y="79952"/>
                  </a:lnTo>
                  <a:lnTo>
                    <a:pt x="207355" y="79952"/>
                  </a:lnTo>
                  <a:lnTo>
                    <a:pt x="206740" y="79159"/>
                  </a:lnTo>
                  <a:lnTo>
                    <a:pt x="195977" y="70098"/>
                  </a:lnTo>
                  <a:lnTo>
                    <a:pt x="183770" y="63626"/>
                  </a:lnTo>
                  <a:lnTo>
                    <a:pt x="170117" y="59743"/>
                  </a:lnTo>
                  <a:lnTo>
                    <a:pt x="155020" y="58449"/>
                  </a:lnTo>
                  <a:close/>
                </a:path>
                <a:path w="1059814" h="277495">
                  <a:moveTo>
                    <a:pt x="23404" y="61912"/>
                  </a:moveTo>
                  <a:lnTo>
                    <a:pt x="0" y="61912"/>
                  </a:lnTo>
                  <a:lnTo>
                    <a:pt x="0" y="215178"/>
                  </a:lnTo>
                  <a:lnTo>
                    <a:pt x="26004" y="215178"/>
                  </a:lnTo>
                  <a:lnTo>
                    <a:pt x="26004" y="134937"/>
                  </a:lnTo>
                  <a:lnTo>
                    <a:pt x="26275" y="126873"/>
                  </a:lnTo>
                  <a:lnTo>
                    <a:pt x="44545" y="87000"/>
                  </a:lnTo>
                  <a:lnTo>
                    <a:pt x="49650" y="85291"/>
                  </a:lnTo>
                  <a:lnTo>
                    <a:pt x="76496" y="85291"/>
                  </a:lnTo>
                  <a:lnTo>
                    <a:pt x="76549" y="85148"/>
                  </a:lnTo>
                  <a:lnTo>
                    <a:pt x="23404" y="85148"/>
                  </a:lnTo>
                  <a:lnTo>
                    <a:pt x="23404" y="61912"/>
                  </a:lnTo>
                  <a:close/>
                </a:path>
                <a:path w="1059814" h="277495">
                  <a:moveTo>
                    <a:pt x="207355" y="79952"/>
                  </a:moveTo>
                  <a:lnTo>
                    <a:pt x="155020" y="79952"/>
                  </a:lnTo>
                  <a:lnTo>
                    <a:pt x="164234" y="80868"/>
                  </a:lnTo>
                  <a:lnTo>
                    <a:pt x="172664" y="83614"/>
                  </a:lnTo>
                  <a:lnTo>
                    <a:pt x="199287" y="124325"/>
                  </a:lnTo>
                  <a:lnTo>
                    <a:pt x="200046" y="138545"/>
                  </a:lnTo>
                  <a:lnTo>
                    <a:pt x="199292" y="151795"/>
                  </a:lnTo>
                  <a:lnTo>
                    <a:pt x="180401" y="189003"/>
                  </a:lnTo>
                  <a:lnTo>
                    <a:pt x="155020" y="197283"/>
                  </a:lnTo>
                  <a:lnTo>
                    <a:pt x="207624" y="197283"/>
                  </a:lnTo>
                  <a:lnTo>
                    <a:pt x="224602" y="162809"/>
                  </a:lnTo>
                  <a:lnTo>
                    <a:pt x="226737" y="138545"/>
                  </a:lnTo>
                  <a:lnTo>
                    <a:pt x="226718" y="134937"/>
                  </a:lnTo>
                  <a:lnTo>
                    <a:pt x="225569" y="119134"/>
                  </a:lnTo>
                  <a:lnTo>
                    <a:pt x="221802" y="103819"/>
                  </a:lnTo>
                  <a:lnTo>
                    <a:pt x="215526" y="90501"/>
                  </a:lnTo>
                  <a:lnTo>
                    <a:pt x="207355" y="79952"/>
                  </a:lnTo>
                  <a:close/>
                </a:path>
                <a:path w="1059814" h="277495">
                  <a:moveTo>
                    <a:pt x="76496" y="85291"/>
                  </a:moveTo>
                  <a:lnTo>
                    <a:pt x="61690" y="85291"/>
                  </a:lnTo>
                  <a:lnTo>
                    <a:pt x="68046" y="87168"/>
                  </a:lnTo>
                  <a:lnTo>
                    <a:pt x="74404" y="90920"/>
                  </a:lnTo>
                  <a:lnTo>
                    <a:pt x="76496" y="85291"/>
                  </a:lnTo>
                  <a:close/>
                </a:path>
                <a:path w="1059814" h="277495">
                  <a:moveTo>
                    <a:pt x="56633" y="58449"/>
                  </a:moveTo>
                  <a:lnTo>
                    <a:pt x="50565" y="58449"/>
                  </a:lnTo>
                  <a:lnTo>
                    <a:pt x="45003" y="60181"/>
                  </a:lnTo>
                  <a:lnTo>
                    <a:pt x="23404" y="85148"/>
                  </a:lnTo>
                  <a:lnTo>
                    <a:pt x="76549" y="85148"/>
                  </a:lnTo>
                  <a:lnTo>
                    <a:pt x="83361" y="66819"/>
                  </a:lnTo>
                  <a:lnTo>
                    <a:pt x="76598" y="63157"/>
                  </a:lnTo>
                  <a:lnTo>
                    <a:pt x="69889" y="60541"/>
                  </a:lnTo>
                  <a:lnTo>
                    <a:pt x="63234" y="58972"/>
                  </a:lnTo>
                  <a:lnTo>
                    <a:pt x="56633" y="58449"/>
                  </a:lnTo>
                  <a:close/>
                </a:path>
                <a:path w="1059814" h="277495">
                  <a:moveTo>
                    <a:pt x="284613" y="3608"/>
                  </a:moveTo>
                  <a:lnTo>
                    <a:pt x="258607" y="3608"/>
                  </a:lnTo>
                  <a:lnTo>
                    <a:pt x="258607" y="215178"/>
                  </a:lnTo>
                  <a:lnTo>
                    <a:pt x="284613" y="215178"/>
                  </a:lnTo>
                  <a:lnTo>
                    <a:pt x="284613" y="3608"/>
                  </a:lnTo>
                  <a:close/>
                </a:path>
                <a:path w="1059814" h="277495">
                  <a:moveTo>
                    <a:pt x="340090" y="3608"/>
                  </a:moveTo>
                  <a:lnTo>
                    <a:pt x="314084" y="3608"/>
                  </a:lnTo>
                  <a:lnTo>
                    <a:pt x="314084" y="215178"/>
                  </a:lnTo>
                  <a:lnTo>
                    <a:pt x="340090" y="215178"/>
                  </a:lnTo>
                  <a:lnTo>
                    <a:pt x="340090" y="3608"/>
                  </a:lnTo>
                  <a:close/>
                </a:path>
                <a:path w="1059814" h="277495">
                  <a:moveTo>
                    <a:pt x="438477" y="0"/>
                  </a:moveTo>
                  <a:lnTo>
                    <a:pt x="419840" y="0"/>
                  </a:lnTo>
                  <a:lnTo>
                    <a:pt x="407144" y="18130"/>
                  </a:lnTo>
                  <a:lnTo>
                    <a:pt x="387062" y="54498"/>
                  </a:lnTo>
                  <a:lnTo>
                    <a:pt x="371333" y="104919"/>
                  </a:lnTo>
                  <a:lnTo>
                    <a:pt x="368552" y="138545"/>
                  </a:lnTo>
                  <a:lnTo>
                    <a:pt x="369482" y="157866"/>
                  </a:lnTo>
                  <a:lnTo>
                    <a:pt x="376922" y="195533"/>
                  </a:lnTo>
                  <a:lnTo>
                    <a:pt x="391288" y="231486"/>
                  </a:lnTo>
                  <a:lnTo>
                    <a:pt x="419840" y="277379"/>
                  </a:lnTo>
                  <a:lnTo>
                    <a:pt x="438477" y="277379"/>
                  </a:lnTo>
                  <a:lnTo>
                    <a:pt x="419578" y="242734"/>
                  </a:lnTo>
                  <a:lnTo>
                    <a:pt x="406079" y="208071"/>
                  </a:lnTo>
                  <a:lnTo>
                    <a:pt x="397979" y="173389"/>
                  </a:lnTo>
                  <a:lnTo>
                    <a:pt x="395279" y="138690"/>
                  </a:lnTo>
                  <a:lnTo>
                    <a:pt x="395668" y="125070"/>
                  </a:lnTo>
                  <a:lnTo>
                    <a:pt x="401491" y="84425"/>
                  </a:lnTo>
                  <a:lnTo>
                    <a:pt x="415361" y="42862"/>
                  </a:lnTo>
                  <a:lnTo>
                    <a:pt x="430477" y="13936"/>
                  </a:lnTo>
                  <a:lnTo>
                    <a:pt x="438477" y="0"/>
                  </a:lnTo>
                  <a:close/>
                </a:path>
                <a:path w="1059814" h="277495">
                  <a:moveTo>
                    <a:pt x="479652" y="0"/>
                  </a:moveTo>
                  <a:lnTo>
                    <a:pt x="461015" y="0"/>
                  </a:lnTo>
                  <a:lnTo>
                    <a:pt x="469078" y="14071"/>
                  </a:lnTo>
                  <a:lnTo>
                    <a:pt x="475643" y="25977"/>
                  </a:lnTo>
                  <a:lnTo>
                    <a:pt x="492112" y="63644"/>
                  </a:lnTo>
                  <a:lnTo>
                    <a:pt x="502659" y="111666"/>
                  </a:lnTo>
                  <a:lnTo>
                    <a:pt x="504212" y="138690"/>
                  </a:lnTo>
                  <a:lnTo>
                    <a:pt x="501512" y="173389"/>
                  </a:lnTo>
                  <a:lnTo>
                    <a:pt x="493413" y="208071"/>
                  </a:lnTo>
                  <a:lnTo>
                    <a:pt x="479914" y="242734"/>
                  </a:lnTo>
                  <a:lnTo>
                    <a:pt x="461015" y="277379"/>
                  </a:lnTo>
                  <a:lnTo>
                    <a:pt x="479652" y="277379"/>
                  </a:lnTo>
                  <a:lnTo>
                    <a:pt x="508108" y="231486"/>
                  </a:lnTo>
                  <a:lnTo>
                    <a:pt x="522529" y="195533"/>
                  </a:lnTo>
                  <a:lnTo>
                    <a:pt x="530005" y="157866"/>
                  </a:lnTo>
                  <a:lnTo>
                    <a:pt x="530940" y="138545"/>
                  </a:lnTo>
                  <a:lnTo>
                    <a:pt x="530244" y="121552"/>
                  </a:lnTo>
                  <a:lnTo>
                    <a:pt x="519816" y="72736"/>
                  </a:lnTo>
                  <a:lnTo>
                    <a:pt x="503273" y="36296"/>
                  </a:lnTo>
                  <a:lnTo>
                    <a:pt x="492348" y="18130"/>
                  </a:lnTo>
                  <a:lnTo>
                    <a:pt x="479652" y="0"/>
                  </a:lnTo>
                  <a:close/>
                </a:path>
                <a:path w="1059814" h="277495">
                  <a:moveTo>
                    <a:pt x="665878" y="61912"/>
                  </a:moveTo>
                  <a:lnTo>
                    <a:pt x="636262" y="61912"/>
                  </a:lnTo>
                  <a:lnTo>
                    <a:pt x="636262" y="91498"/>
                  </a:lnTo>
                  <a:lnTo>
                    <a:pt x="665878" y="91498"/>
                  </a:lnTo>
                  <a:lnTo>
                    <a:pt x="665878" y="61912"/>
                  </a:lnTo>
                  <a:close/>
                </a:path>
                <a:path w="1059814" h="277495">
                  <a:moveTo>
                    <a:pt x="665878" y="185593"/>
                  </a:moveTo>
                  <a:lnTo>
                    <a:pt x="636262" y="185593"/>
                  </a:lnTo>
                  <a:lnTo>
                    <a:pt x="636262" y="215178"/>
                  </a:lnTo>
                  <a:lnTo>
                    <a:pt x="665878" y="215178"/>
                  </a:lnTo>
                  <a:lnTo>
                    <a:pt x="665878" y="185593"/>
                  </a:lnTo>
                  <a:close/>
                </a:path>
                <a:path w="1059814" h="277495">
                  <a:moveTo>
                    <a:pt x="803128" y="3608"/>
                  </a:moveTo>
                  <a:lnTo>
                    <a:pt x="777124" y="3608"/>
                  </a:lnTo>
                  <a:lnTo>
                    <a:pt x="777124" y="33482"/>
                  </a:lnTo>
                  <a:lnTo>
                    <a:pt x="803128" y="33482"/>
                  </a:lnTo>
                  <a:lnTo>
                    <a:pt x="803128" y="3608"/>
                  </a:lnTo>
                  <a:close/>
                </a:path>
                <a:path w="1059814" h="277495">
                  <a:moveTo>
                    <a:pt x="803128" y="61912"/>
                  </a:moveTo>
                  <a:lnTo>
                    <a:pt x="777124" y="61912"/>
                  </a:lnTo>
                  <a:lnTo>
                    <a:pt x="777124" y="215178"/>
                  </a:lnTo>
                  <a:lnTo>
                    <a:pt x="803128" y="215178"/>
                  </a:lnTo>
                  <a:lnTo>
                    <a:pt x="803128" y="61912"/>
                  </a:lnTo>
                  <a:close/>
                </a:path>
                <a:path w="1059814" h="277495">
                  <a:moveTo>
                    <a:pt x="874354" y="61912"/>
                  </a:moveTo>
                  <a:lnTo>
                    <a:pt x="850949" y="61912"/>
                  </a:lnTo>
                  <a:lnTo>
                    <a:pt x="850949" y="215178"/>
                  </a:lnTo>
                  <a:lnTo>
                    <a:pt x="876955" y="215178"/>
                  </a:lnTo>
                  <a:lnTo>
                    <a:pt x="876955" y="131474"/>
                  </a:lnTo>
                  <a:lnTo>
                    <a:pt x="877709" y="117935"/>
                  </a:lnTo>
                  <a:lnTo>
                    <a:pt x="901992" y="83705"/>
                  </a:lnTo>
                  <a:lnTo>
                    <a:pt x="874354" y="83705"/>
                  </a:lnTo>
                  <a:lnTo>
                    <a:pt x="874354" y="61912"/>
                  </a:lnTo>
                  <a:close/>
                </a:path>
                <a:path w="1059814" h="277495">
                  <a:moveTo>
                    <a:pt x="969294" y="80963"/>
                  </a:moveTo>
                  <a:lnTo>
                    <a:pt x="924631" y="80963"/>
                  </a:lnTo>
                  <a:lnTo>
                    <a:pt x="930675" y="82525"/>
                  </a:lnTo>
                  <a:lnTo>
                    <a:pt x="940981" y="88780"/>
                  </a:lnTo>
                  <a:lnTo>
                    <a:pt x="944568" y="92965"/>
                  </a:lnTo>
                  <a:lnTo>
                    <a:pt x="948613" y="103452"/>
                  </a:lnTo>
                  <a:lnTo>
                    <a:pt x="949624" y="111366"/>
                  </a:lnTo>
                  <a:lnTo>
                    <a:pt x="949624" y="215178"/>
                  </a:lnTo>
                  <a:lnTo>
                    <a:pt x="975630" y="215178"/>
                  </a:lnTo>
                  <a:lnTo>
                    <a:pt x="975507" y="106759"/>
                  </a:lnTo>
                  <a:lnTo>
                    <a:pt x="969947" y="81876"/>
                  </a:lnTo>
                  <a:lnTo>
                    <a:pt x="969294" y="80963"/>
                  </a:lnTo>
                  <a:close/>
                </a:path>
                <a:path w="1059814" h="277495">
                  <a:moveTo>
                    <a:pt x="923187" y="58449"/>
                  </a:moveTo>
                  <a:lnTo>
                    <a:pt x="908161" y="60027"/>
                  </a:lnTo>
                  <a:lnTo>
                    <a:pt x="895014" y="64763"/>
                  </a:lnTo>
                  <a:lnTo>
                    <a:pt x="883745" y="72655"/>
                  </a:lnTo>
                  <a:lnTo>
                    <a:pt x="874354" y="83705"/>
                  </a:lnTo>
                  <a:lnTo>
                    <a:pt x="901992" y="83705"/>
                  </a:lnTo>
                  <a:lnTo>
                    <a:pt x="902219" y="83596"/>
                  </a:lnTo>
                  <a:lnTo>
                    <a:pt x="909673" y="81622"/>
                  </a:lnTo>
                  <a:lnTo>
                    <a:pt x="917696" y="80963"/>
                  </a:lnTo>
                  <a:lnTo>
                    <a:pt x="969294" y="80963"/>
                  </a:lnTo>
                  <a:lnTo>
                    <a:pt x="962242" y="71100"/>
                  </a:lnTo>
                  <a:lnTo>
                    <a:pt x="929981" y="58760"/>
                  </a:lnTo>
                  <a:lnTo>
                    <a:pt x="923187" y="58449"/>
                  </a:lnTo>
                  <a:close/>
                </a:path>
                <a:path w="1059814" h="277495">
                  <a:moveTo>
                    <a:pt x="1029519" y="82116"/>
                  </a:moveTo>
                  <a:lnTo>
                    <a:pt x="1003658" y="82116"/>
                  </a:lnTo>
                  <a:lnTo>
                    <a:pt x="1003658" y="170295"/>
                  </a:lnTo>
                  <a:lnTo>
                    <a:pt x="1012615" y="209743"/>
                  </a:lnTo>
                  <a:lnTo>
                    <a:pt x="1030338" y="217199"/>
                  </a:lnTo>
                  <a:lnTo>
                    <a:pt x="1045555" y="217199"/>
                  </a:lnTo>
                  <a:lnTo>
                    <a:pt x="1052104" y="216429"/>
                  </a:lnTo>
                  <a:lnTo>
                    <a:pt x="1059425" y="214890"/>
                  </a:lnTo>
                  <a:lnTo>
                    <a:pt x="1055833" y="192953"/>
                  </a:lnTo>
                  <a:lnTo>
                    <a:pt x="1040403" y="192953"/>
                  </a:lnTo>
                  <a:lnTo>
                    <a:pt x="1037441" y="192328"/>
                  </a:lnTo>
                  <a:lnTo>
                    <a:pt x="1033299" y="189826"/>
                  </a:lnTo>
                  <a:lnTo>
                    <a:pt x="1031806" y="188142"/>
                  </a:lnTo>
                  <a:lnTo>
                    <a:pt x="1029976" y="183909"/>
                  </a:lnTo>
                  <a:lnTo>
                    <a:pt x="1029519" y="179147"/>
                  </a:lnTo>
                  <a:lnTo>
                    <a:pt x="1029519" y="82116"/>
                  </a:lnTo>
                  <a:close/>
                </a:path>
                <a:path w="1059814" h="277495">
                  <a:moveTo>
                    <a:pt x="1055668" y="191943"/>
                  </a:moveTo>
                  <a:lnTo>
                    <a:pt x="1050949" y="192617"/>
                  </a:lnTo>
                  <a:lnTo>
                    <a:pt x="1047145" y="192953"/>
                  </a:lnTo>
                  <a:lnTo>
                    <a:pt x="1055833" y="192953"/>
                  </a:lnTo>
                  <a:lnTo>
                    <a:pt x="1055668" y="191943"/>
                  </a:lnTo>
                  <a:close/>
                </a:path>
                <a:path w="1059814" h="277495">
                  <a:moveTo>
                    <a:pt x="1055668" y="61912"/>
                  </a:moveTo>
                  <a:lnTo>
                    <a:pt x="984587" y="61912"/>
                  </a:lnTo>
                  <a:lnTo>
                    <a:pt x="984587" y="82116"/>
                  </a:lnTo>
                  <a:lnTo>
                    <a:pt x="1055668" y="82116"/>
                  </a:lnTo>
                  <a:lnTo>
                    <a:pt x="1055668" y="61912"/>
                  </a:lnTo>
                  <a:close/>
                </a:path>
                <a:path w="1059814" h="277495">
                  <a:moveTo>
                    <a:pt x="1029519" y="8370"/>
                  </a:moveTo>
                  <a:lnTo>
                    <a:pt x="1003658" y="23957"/>
                  </a:lnTo>
                  <a:lnTo>
                    <a:pt x="1003658" y="61912"/>
                  </a:lnTo>
                  <a:lnTo>
                    <a:pt x="1029519" y="61912"/>
                  </a:lnTo>
                  <a:lnTo>
                    <a:pt x="1029519" y="8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09" y="7393709"/>
              <a:ext cx="295882" cy="25861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57718" y="7446096"/>
              <a:ext cx="620395" cy="277495"/>
            </a:xfrm>
            <a:custGeom>
              <a:avLst/>
              <a:gdLst/>
              <a:ahLst/>
              <a:cxnLst/>
              <a:rect l="l" t="t" r="r" b="b"/>
              <a:pathLst>
                <a:path w="620395" h="277495">
                  <a:moveTo>
                    <a:pt x="72958" y="3608"/>
                  </a:moveTo>
                  <a:lnTo>
                    <a:pt x="0" y="3608"/>
                  </a:lnTo>
                  <a:lnTo>
                    <a:pt x="0" y="215178"/>
                  </a:lnTo>
                  <a:lnTo>
                    <a:pt x="76426" y="215178"/>
                  </a:lnTo>
                  <a:lnTo>
                    <a:pt x="85758" y="214953"/>
                  </a:lnTo>
                  <a:lnTo>
                    <a:pt x="124174" y="207114"/>
                  </a:lnTo>
                  <a:lnTo>
                    <a:pt x="148051" y="190211"/>
                  </a:lnTo>
                  <a:lnTo>
                    <a:pt x="28027" y="190211"/>
                  </a:lnTo>
                  <a:lnTo>
                    <a:pt x="28027" y="28574"/>
                  </a:lnTo>
                  <a:lnTo>
                    <a:pt x="148769" y="28574"/>
                  </a:lnTo>
                  <a:lnTo>
                    <a:pt x="141728" y="21791"/>
                  </a:lnTo>
                  <a:lnTo>
                    <a:pt x="103433" y="5313"/>
                  </a:lnTo>
                  <a:lnTo>
                    <a:pt x="84579" y="3797"/>
                  </a:lnTo>
                  <a:lnTo>
                    <a:pt x="72958" y="3608"/>
                  </a:lnTo>
                  <a:close/>
                </a:path>
                <a:path w="620395" h="277495">
                  <a:moveTo>
                    <a:pt x="148769" y="28574"/>
                  </a:moveTo>
                  <a:lnTo>
                    <a:pt x="72525" y="28574"/>
                  </a:lnTo>
                  <a:lnTo>
                    <a:pt x="84164" y="28845"/>
                  </a:lnTo>
                  <a:lnTo>
                    <a:pt x="94088" y="29657"/>
                  </a:lnTo>
                  <a:lnTo>
                    <a:pt x="129552" y="48612"/>
                  </a:lnTo>
                  <a:lnTo>
                    <a:pt x="145525" y="92170"/>
                  </a:lnTo>
                  <a:lnTo>
                    <a:pt x="146207" y="107806"/>
                  </a:lnTo>
                  <a:lnTo>
                    <a:pt x="145859" y="119338"/>
                  </a:lnTo>
                  <a:lnTo>
                    <a:pt x="137588" y="156554"/>
                  </a:lnTo>
                  <a:lnTo>
                    <a:pt x="106116" y="186315"/>
                  </a:lnTo>
                  <a:lnTo>
                    <a:pt x="73247" y="190211"/>
                  </a:lnTo>
                  <a:lnTo>
                    <a:pt x="148051" y="190211"/>
                  </a:lnTo>
                  <a:lnTo>
                    <a:pt x="169467" y="150957"/>
                  </a:lnTo>
                  <a:lnTo>
                    <a:pt x="175101" y="108239"/>
                  </a:lnTo>
                  <a:lnTo>
                    <a:pt x="174582" y="94488"/>
                  </a:lnTo>
                  <a:lnTo>
                    <a:pt x="162112" y="47431"/>
                  </a:lnTo>
                  <a:lnTo>
                    <a:pt x="149579" y="29354"/>
                  </a:lnTo>
                  <a:lnTo>
                    <a:pt x="148769" y="28574"/>
                  </a:lnTo>
                  <a:close/>
                </a:path>
                <a:path w="620395" h="277495">
                  <a:moveTo>
                    <a:pt x="244737" y="3608"/>
                  </a:moveTo>
                  <a:lnTo>
                    <a:pt x="218733" y="3608"/>
                  </a:lnTo>
                  <a:lnTo>
                    <a:pt x="218733" y="33482"/>
                  </a:lnTo>
                  <a:lnTo>
                    <a:pt x="244737" y="33482"/>
                  </a:lnTo>
                  <a:lnTo>
                    <a:pt x="244737" y="3608"/>
                  </a:lnTo>
                  <a:close/>
                </a:path>
                <a:path w="620395" h="277495">
                  <a:moveTo>
                    <a:pt x="244737" y="61912"/>
                  </a:moveTo>
                  <a:lnTo>
                    <a:pt x="218733" y="61912"/>
                  </a:lnTo>
                  <a:lnTo>
                    <a:pt x="218733" y="215178"/>
                  </a:lnTo>
                  <a:lnTo>
                    <a:pt x="244737" y="215178"/>
                  </a:lnTo>
                  <a:lnTo>
                    <a:pt x="244737" y="61912"/>
                  </a:lnTo>
                  <a:close/>
                </a:path>
                <a:path w="620395" h="277495">
                  <a:moveTo>
                    <a:pt x="355549" y="58449"/>
                  </a:moveTo>
                  <a:lnTo>
                    <a:pt x="314536" y="70463"/>
                  </a:lnTo>
                  <a:lnTo>
                    <a:pt x="288874" y="105497"/>
                  </a:lnTo>
                  <a:lnTo>
                    <a:pt x="283890" y="139844"/>
                  </a:lnTo>
                  <a:lnTo>
                    <a:pt x="285123" y="157492"/>
                  </a:lnTo>
                  <a:lnTo>
                    <a:pt x="303611" y="197933"/>
                  </a:lnTo>
                  <a:lnTo>
                    <a:pt x="341034" y="217347"/>
                  </a:lnTo>
                  <a:lnTo>
                    <a:pt x="356994" y="218641"/>
                  </a:lnTo>
                  <a:lnTo>
                    <a:pt x="369762" y="217830"/>
                  </a:lnTo>
                  <a:lnTo>
                    <a:pt x="408832" y="198501"/>
                  </a:lnTo>
                  <a:lnTo>
                    <a:pt x="409776" y="197283"/>
                  </a:lnTo>
                  <a:lnTo>
                    <a:pt x="357139" y="197283"/>
                  </a:lnTo>
                  <a:lnTo>
                    <a:pt x="347928" y="196444"/>
                  </a:lnTo>
                  <a:lnTo>
                    <a:pt x="315060" y="167481"/>
                  </a:lnTo>
                  <a:lnTo>
                    <a:pt x="310762" y="145185"/>
                  </a:lnTo>
                  <a:lnTo>
                    <a:pt x="425185" y="145185"/>
                  </a:lnTo>
                  <a:lnTo>
                    <a:pt x="425282" y="142106"/>
                  </a:lnTo>
                  <a:lnTo>
                    <a:pt x="425330" y="138257"/>
                  </a:lnTo>
                  <a:lnTo>
                    <a:pt x="424348" y="123824"/>
                  </a:lnTo>
                  <a:lnTo>
                    <a:pt x="312206" y="123824"/>
                  </a:lnTo>
                  <a:lnTo>
                    <a:pt x="313538" y="114300"/>
                  </a:lnTo>
                  <a:lnTo>
                    <a:pt x="339350" y="82802"/>
                  </a:lnTo>
                  <a:lnTo>
                    <a:pt x="355838" y="79808"/>
                  </a:lnTo>
                  <a:lnTo>
                    <a:pt x="406146" y="79808"/>
                  </a:lnTo>
                  <a:lnTo>
                    <a:pt x="405825" y="79374"/>
                  </a:lnTo>
                  <a:lnTo>
                    <a:pt x="395369" y="70219"/>
                  </a:lnTo>
                  <a:lnTo>
                    <a:pt x="383505" y="63680"/>
                  </a:lnTo>
                  <a:lnTo>
                    <a:pt x="370231" y="59757"/>
                  </a:lnTo>
                  <a:lnTo>
                    <a:pt x="355549" y="58449"/>
                  </a:lnTo>
                  <a:close/>
                </a:path>
                <a:path w="620395" h="277495">
                  <a:moveTo>
                    <a:pt x="397591" y="165822"/>
                  </a:moveTo>
                  <a:lnTo>
                    <a:pt x="370394" y="195407"/>
                  </a:lnTo>
                  <a:lnTo>
                    <a:pt x="357139" y="197283"/>
                  </a:lnTo>
                  <a:lnTo>
                    <a:pt x="409776" y="197283"/>
                  </a:lnTo>
                  <a:lnTo>
                    <a:pt x="415397" y="190031"/>
                  </a:lnTo>
                  <a:lnTo>
                    <a:pt x="420607" y="180244"/>
                  </a:lnTo>
                  <a:lnTo>
                    <a:pt x="424463" y="169141"/>
                  </a:lnTo>
                  <a:lnTo>
                    <a:pt x="397591" y="165822"/>
                  </a:lnTo>
                  <a:close/>
                </a:path>
                <a:path w="620395" h="277495">
                  <a:moveTo>
                    <a:pt x="406146" y="79808"/>
                  </a:moveTo>
                  <a:lnTo>
                    <a:pt x="355838" y="79808"/>
                  </a:lnTo>
                  <a:lnTo>
                    <a:pt x="365274" y="80746"/>
                  </a:lnTo>
                  <a:lnTo>
                    <a:pt x="373789" y="83560"/>
                  </a:lnTo>
                  <a:lnTo>
                    <a:pt x="396615" y="114760"/>
                  </a:lnTo>
                  <a:lnTo>
                    <a:pt x="397879" y="123824"/>
                  </a:lnTo>
                  <a:lnTo>
                    <a:pt x="424348" y="123824"/>
                  </a:lnTo>
                  <a:lnTo>
                    <a:pt x="424111" y="120343"/>
                  </a:lnTo>
                  <a:lnTo>
                    <a:pt x="420454" y="104558"/>
                  </a:lnTo>
                  <a:lnTo>
                    <a:pt x="414358" y="90902"/>
                  </a:lnTo>
                  <a:lnTo>
                    <a:pt x="406146" y="79808"/>
                  </a:lnTo>
                  <a:close/>
                </a:path>
                <a:path w="620395" h="277495">
                  <a:moveTo>
                    <a:pt x="527328" y="0"/>
                  </a:moveTo>
                  <a:lnTo>
                    <a:pt x="508690" y="0"/>
                  </a:lnTo>
                  <a:lnTo>
                    <a:pt x="495995" y="18130"/>
                  </a:lnTo>
                  <a:lnTo>
                    <a:pt x="475914" y="54498"/>
                  </a:lnTo>
                  <a:lnTo>
                    <a:pt x="460184" y="104919"/>
                  </a:lnTo>
                  <a:lnTo>
                    <a:pt x="457403" y="138545"/>
                  </a:lnTo>
                  <a:lnTo>
                    <a:pt x="458333" y="157866"/>
                  </a:lnTo>
                  <a:lnTo>
                    <a:pt x="465773" y="195534"/>
                  </a:lnTo>
                  <a:lnTo>
                    <a:pt x="480139" y="231486"/>
                  </a:lnTo>
                  <a:lnTo>
                    <a:pt x="508690" y="277379"/>
                  </a:lnTo>
                  <a:lnTo>
                    <a:pt x="527328" y="277379"/>
                  </a:lnTo>
                  <a:lnTo>
                    <a:pt x="508429" y="242734"/>
                  </a:lnTo>
                  <a:lnTo>
                    <a:pt x="494930" y="208071"/>
                  </a:lnTo>
                  <a:lnTo>
                    <a:pt x="486831" y="173389"/>
                  </a:lnTo>
                  <a:lnTo>
                    <a:pt x="484131" y="138690"/>
                  </a:lnTo>
                  <a:lnTo>
                    <a:pt x="484519" y="125070"/>
                  </a:lnTo>
                  <a:lnTo>
                    <a:pt x="490343" y="84427"/>
                  </a:lnTo>
                  <a:lnTo>
                    <a:pt x="504212" y="42862"/>
                  </a:lnTo>
                  <a:lnTo>
                    <a:pt x="519328" y="13936"/>
                  </a:lnTo>
                  <a:lnTo>
                    <a:pt x="527328" y="0"/>
                  </a:lnTo>
                  <a:close/>
                </a:path>
                <a:path w="620395" h="277495">
                  <a:moveTo>
                    <a:pt x="568504" y="0"/>
                  </a:moveTo>
                  <a:lnTo>
                    <a:pt x="549866" y="0"/>
                  </a:lnTo>
                  <a:lnTo>
                    <a:pt x="557929" y="14071"/>
                  </a:lnTo>
                  <a:lnTo>
                    <a:pt x="564494" y="25977"/>
                  </a:lnTo>
                  <a:lnTo>
                    <a:pt x="580964" y="63644"/>
                  </a:lnTo>
                  <a:lnTo>
                    <a:pt x="591511" y="111667"/>
                  </a:lnTo>
                  <a:lnTo>
                    <a:pt x="593064" y="138690"/>
                  </a:lnTo>
                  <a:lnTo>
                    <a:pt x="590364" y="173389"/>
                  </a:lnTo>
                  <a:lnTo>
                    <a:pt x="582265" y="208071"/>
                  </a:lnTo>
                  <a:lnTo>
                    <a:pt x="568765" y="242734"/>
                  </a:lnTo>
                  <a:lnTo>
                    <a:pt x="549866" y="277379"/>
                  </a:lnTo>
                  <a:lnTo>
                    <a:pt x="568504" y="277379"/>
                  </a:lnTo>
                  <a:lnTo>
                    <a:pt x="596960" y="231486"/>
                  </a:lnTo>
                  <a:lnTo>
                    <a:pt x="611380" y="195534"/>
                  </a:lnTo>
                  <a:lnTo>
                    <a:pt x="618857" y="157866"/>
                  </a:lnTo>
                  <a:lnTo>
                    <a:pt x="619791" y="138545"/>
                  </a:lnTo>
                  <a:lnTo>
                    <a:pt x="619096" y="121552"/>
                  </a:lnTo>
                  <a:lnTo>
                    <a:pt x="608667" y="72736"/>
                  </a:lnTo>
                  <a:lnTo>
                    <a:pt x="592125" y="36296"/>
                  </a:lnTo>
                  <a:lnTo>
                    <a:pt x="581199" y="18130"/>
                  </a:lnTo>
                  <a:lnTo>
                    <a:pt x="568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09" y="7726218"/>
              <a:ext cx="295882" cy="2586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5004" y="7778606"/>
              <a:ext cx="3916392" cy="2773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09" y="8058727"/>
              <a:ext cx="295882" cy="2586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3993" y="8111115"/>
              <a:ext cx="3222340" cy="2773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009" y="8391236"/>
              <a:ext cx="295882" cy="2586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427" y="8443624"/>
              <a:ext cx="1845795" cy="2773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0393" y="3209633"/>
              <a:ext cx="1849249" cy="26970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17797" y="2886365"/>
              <a:ext cx="1905000" cy="1607185"/>
            </a:xfrm>
            <a:custGeom>
              <a:avLst/>
              <a:gdLst/>
              <a:ahLst/>
              <a:cxnLst/>
              <a:rect l="l" t="t" r="r" b="b"/>
              <a:pathLst>
                <a:path w="1905000" h="1607185">
                  <a:moveTo>
                    <a:pt x="0" y="0"/>
                  </a:moveTo>
                  <a:lnTo>
                    <a:pt x="1904740" y="0"/>
                  </a:lnTo>
                  <a:lnTo>
                    <a:pt x="1904740" y="1607126"/>
                  </a:lnTo>
                  <a:lnTo>
                    <a:pt x="0" y="1607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17796" y="2886363"/>
              <a:ext cx="1905000" cy="1607185"/>
            </a:xfrm>
            <a:custGeom>
              <a:avLst/>
              <a:gdLst/>
              <a:ahLst/>
              <a:cxnLst/>
              <a:rect l="l" t="t" r="r" b="b"/>
              <a:pathLst>
                <a:path w="1905000" h="1607185">
                  <a:moveTo>
                    <a:pt x="0" y="0"/>
                  </a:moveTo>
                  <a:lnTo>
                    <a:pt x="1904741" y="0"/>
                  </a:lnTo>
                  <a:lnTo>
                    <a:pt x="1904741" y="1607126"/>
                  </a:lnTo>
                  <a:lnTo>
                    <a:pt x="0" y="1607126"/>
                  </a:lnTo>
                  <a:lnTo>
                    <a:pt x="0" y="0"/>
                  </a:lnTo>
                  <a:close/>
                </a:path>
              </a:pathLst>
            </a:custGeom>
            <a:ln w="18481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25550" y="3348761"/>
              <a:ext cx="1497902" cy="2737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7796" y="3662217"/>
              <a:ext cx="1905000" cy="831850"/>
            </a:xfrm>
            <a:custGeom>
              <a:avLst/>
              <a:gdLst/>
              <a:ahLst/>
              <a:cxnLst/>
              <a:rect l="l" t="t" r="r" b="b"/>
              <a:pathLst>
                <a:path w="1905000" h="831850">
                  <a:moveTo>
                    <a:pt x="0" y="0"/>
                  </a:moveTo>
                  <a:lnTo>
                    <a:pt x="1904741" y="0"/>
                  </a:lnTo>
                  <a:lnTo>
                    <a:pt x="1904741" y="831272"/>
                  </a:lnTo>
                  <a:lnTo>
                    <a:pt x="0" y="831272"/>
                  </a:lnTo>
                  <a:lnTo>
                    <a:pt x="0" y="0"/>
                  </a:lnTo>
                  <a:close/>
                </a:path>
                <a:path w="1905000" h="831850">
                  <a:moveTo>
                    <a:pt x="0" y="166254"/>
                  </a:moveTo>
                  <a:lnTo>
                    <a:pt x="1904741" y="166254"/>
                  </a:lnTo>
                  <a:lnTo>
                    <a:pt x="1904741" y="831272"/>
                  </a:lnTo>
                  <a:lnTo>
                    <a:pt x="0" y="831272"/>
                  </a:lnTo>
                  <a:lnTo>
                    <a:pt x="0" y="166254"/>
                  </a:lnTo>
                  <a:close/>
                </a:path>
              </a:pathLst>
            </a:custGeom>
            <a:ln w="1848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3274" y="4031674"/>
              <a:ext cx="295882" cy="27709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07946" y="3012655"/>
              <a:ext cx="1731010" cy="1349375"/>
            </a:xfrm>
            <a:custGeom>
              <a:avLst/>
              <a:gdLst/>
              <a:ahLst/>
              <a:cxnLst/>
              <a:rect l="l" t="t" r="r" b="b"/>
              <a:pathLst>
                <a:path w="1731010" h="1349375">
                  <a:moveTo>
                    <a:pt x="140284" y="39243"/>
                  </a:moveTo>
                  <a:lnTo>
                    <a:pt x="0" y="98412"/>
                  </a:lnTo>
                  <a:lnTo>
                    <a:pt x="0" y="122669"/>
                  </a:lnTo>
                  <a:lnTo>
                    <a:pt x="140284" y="182549"/>
                  </a:lnTo>
                  <a:lnTo>
                    <a:pt x="140284" y="156718"/>
                  </a:lnTo>
                  <a:lnTo>
                    <a:pt x="29032" y="110680"/>
                  </a:lnTo>
                  <a:lnTo>
                    <a:pt x="140284" y="65074"/>
                  </a:lnTo>
                  <a:lnTo>
                    <a:pt x="140284" y="39243"/>
                  </a:lnTo>
                  <a:close/>
                </a:path>
                <a:path w="1731010" h="1349375">
                  <a:moveTo>
                    <a:pt x="306717" y="39243"/>
                  </a:moveTo>
                  <a:lnTo>
                    <a:pt x="166433" y="98412"/>
                  </a:lnTo>
                  <a:lnTo>
                    <a:pt x="166433" y="122669"/>
                  </a:lnTo>
                  <a:lnTo>
                    <a:pt x="306717" y="182549"/>
                  </a:lnTo>
                  <a:lnTo>
                    <a:pt x="306717" y="156718"/>
                  </a:lnTo>
                  <a:lnTo>
                    <a:pt x="195465" y="110680"/>
                  </a:lnTo>
                  <a:lnTo>
                    <a:pt x="306717" y="65074"/>
                  </a:lnTo>
                  <a:lnTo>
                    <a:pt x="306717" y="39243"/>
                  </a:lnTo>
                  <a:close/>
                </a:path>
                <a:path w="1731010" h="1349375">
                  <a:moveTo>
                    <a:pt x="372300" y="3606"/>
                  </a:moveTo>
                  <a:lnTo>
                    <a:pt x="344271" y="3606"/>
                  </a:lnTo>
                  <a:lnTo>
                    <a:pt x="344271" y="215176"/>
                  </a:lnTo>
                  <a:lnTo>
                    <a:pt x="372300" y="215176"/>
                  </a:lnTo>
                  <a:lnTo>
                    <a:pt x="372300" y="3606"/>
                  </a:lnTo>
                  <a:close/>
                </a:path>
                <a:path w="1731010" h="1349375">
                  <a:moveTo>
                    <a:pt x="404380" y="1075016"/>
                  </a:moveTo>
                  <a:lnTo>
                    <a:pt x="380682" y="1075016"/>
                  </a:lnTo>
                  <a:lnTo>
                    <a:pt x="380682" y="1212265"/>
                  </a:lnTo>
                  <a:lnTo>
                    <a:pt x="379933" y="1225638"/>
                  </a:lnTo>
                  <a:lnTo>
                    <a:pt x="362483" y="1260856"/>
                  </a:lnTo>
                  <a:lnTo>
                    <a:pt x="339801" y="1268691"/>
                  </a:lnTo>
                  <a:lnTo>
                    <a:pt x="331622" y="1267777"/>
                  </a:lnTo>
                  <a:lnTo>
                    <a:pt x="301155" y="1235824"/>
                  </a:lnTo>
                  <a:lnTo>
                    <a:pt x="298043" y="1210106"/>
                  </a:lnTo>
                  <a:lnTo>
                    <a:pt x="298767" y="1195895"/>
                  </a:lnTo>
                  <a:lnTo>
                    <a:pt x="315849" y="1159319"/>
                  </a:lnTo>
                  <a:lnTo>
                    <a:pt x="338645" y="1151369"/>
                  </a:lnTo>
                  <a:lnTo>
                    <a:pt x="347179" y="1152283"/>
                  </a:lnTo>
                  <a:lnTo>
                    <a:pt x="377647" y="1184986"/>
                  </a:lnTo>
                  <a:lnTo>
                    <a:pt x="380682" y="1212265"/>
                  </a:lnTo>
                  <a:lnTo>
                    <a:pt x="380682" y="1075016"/>
                  </a:lnTo>
                  <a:lnTo>
                    <a:pt x="378510" y="1075016"/>
                  </a:lnTo>
                  <a:lnTo>
                    <a:pt x="378510" y="1150924"/>
                  </a:lnTo>
                  <a:lnTo>
                    <a:pt x="373989" y="1144676"/>
                  </a:lnTo>
                  <a:lnTo>
                    <a:pt x="368109" y="1139596"/>
                  </a:lnTo>
                  <a:lnTo>
                    <a:pt x="353669" y="1131811"/>
                  </a:lnTo>
                  <a:lnTo>
                    <a:pt x="345427" y="1129855"/>
                  </a:lnTo>
                  <a:lnTo>
                    <a:pt x="336181" y="1129855"/>
                  </a:lnTo>
                  <a:lnTo>
                    <a:pt x="294767" y="1145349"/>
                  </a:lnTo>
                  <a:lnTo>
                    <a:pt x="273227" y="1188224"/>
                  </a:lnTo>
                  <a:lnTo>
                    <a:pt x="271322" y="1210106"/>
                  </a:lnTo>
                  <a:lnTo>
                    <a:pt x="271843" y="1221524"/>
                  </a:lnTo>
                  <a:lnTo>
                    <a:pt x="284429" y="1260297"/>
                  </a:lnTo>
                  <a:lnTo>
                    <a:pt x="319735" y="1287526"/>
                  </a:lnTo>
                  <a:lnTo>
                    <a:pt x="337337" y="1290053"/>
                  </a:lnTo>
                  <a:lnTo>
                    <a:pt x="350647" y="1288630"/>
                  </a:lnTo>
                  <a:lnTo>
                    <a:pt x="362229" y="1284351"/>
                  </a:lnTo>
                  <a:lnTo>
                    <a:pt x="372097" y="1277226"/>
                  </a:lnTo>
                  <a:lnTo>
                    <a:pt x="379069" y="1268691"/>
                  </a:lnTo>
                  <a:lnTo>
                    <a:pt x="380250" y="1267256"/>
                  </a:lnTo>
                  <a:lnTo>
                    <a:pt x="380250" y="1286586"/>
                  </a:lnTo>
                  <a:lnTo>
                    <a:pt x="404380" y="1286586"/>
                  </a:lnTo>
                  <a:lnTo>
                    <a:pt x="404380" y="1267256"/>
                  </a:lnTo>
                  <a:lnTo>
                    <a:pt x="404380" y="1151369"/>
                  </a:lnTo>
                  <a:lnTo>
                    <a:pt x="404380" y="1150924"/>
                  </a:lnTo>
                  <a:lnTo>
                    <a:pt x="404380" y="1075016"/>
                  </a:lnTo>
                  <a:close/>
                </a:path>
                <a:path w="1731010" h="1349375">
                  <a:moveTo>
                    <a:pt x="473290" y="1133322"/>
                  </a:moveTo>
                  <a:lnTo>
                    <a:pt x="447281" y="1133322"/>
                  </a:lnTo>
                  <a:lnTo>
                    <a:pt x="447281" y="1286586"/>
                  </a:lnTo>
                  <a:lnTo>
                    <a:pt x="473290" y="1286586"/>
                  </a:lnTo>
                  <a:lnTo>
                    <a:pt x="473290" y="1133322"/>
                  </a:lnTo>
                  <a:close/>
                </a:path>
                <a:path w="1731010" h="1349375">
                  <a:moveTo>
                    <a:pt x="473290" y="1075016"/>
                  </a:moveTo>
                  <a:lnTo>
                    <a:pt x="447281" y="1075016"/>
                  </a:lnTo>
                  <a:lnTo>
                    <a:pt x="447281" y="1104887"/>
                  </a:lnTo>
                  <a:lnTo>
                    <a:pt x="473290" y="1104887"/>
                  </a:lnTo>
                  <a:lnTo>
                    <a:pt x="473290" y="1075016"/>
                  </a:lnTo>
                  <a:close/>
                </a:path>
                <a:path w="1731010" h="1349375">
                  <a:moveTo>
                    <a:pt x="516343" y="215176"/>
                  </a:moveTo>
                  <a:lnTo>
                    <a:pt x="516216" y="106756"/>
                  </a:lnTo>
                  <a:lnTo>
                    <a:pt x="510006" y="80962"/>
                  </a:lnTo>
                  <a:lnTo>
                    <a:pt x="502958" y="71094"/>
                  </a:lnTo>
                  <a:lnTo>
                    <a:pt x="463905" y="58445"/>
                  </a:lnTo>
                  <a:lnTo>
                    <a:pt x="448868" y="60020"/>
                  </a:lnTo>
                  <a:lnTo>
                    <a:pt x="435724" y="64757"/>
                  </a:lnTo>
                  <a:lnTo>
                    <a:pt x="424459" y="72644"/>
                  </a:lnTo>
                  <a:lnTo>
                    <a:pt x="415074" y="83693"/>
                  </a:lnTo>
                  <a:lnTo>
                    <a:pt x="415074" y="61899"/>
                  </a:lnTo>
                  <a:lnTo>
                    <a:pt x="391668" y="61899"/>
                  </a:lnTo>
                  <a:lnTo>
                    <a:pt x="391668" y="215176"/>
                  </a:lnTo>
                  <a:lnTo>
                    <a:pt x="417664" y="215176"/>
                  </a:lnTo>
                  <a:lnTo>
                    <a:pt x="417664" y="131470"/>
                  </a:lnTo>
                  <a:lnTo>
                    <a:pt x="418426" y="117932"/>
                  </a:lnTo>
                  <a:lnTo>
                    <a:pt x="442709" y="83693"/>
                  </a:lnTo>
                  <a:lnTo>
                    <a:pt x="458406" y="80962"/>
                  </a:lnTo>
                  <a:lnTo>
                    <a:pt x="465340" y="80962"/>
                  </a:lnTo>
                  <a:lnTo>
                    <a:pt x="490334" y="111353"/>
                  </a:lnTo>
                  <a:lnTo>
                    <a:pt x="490334" y="215176"/>
                  </a:lnTo>
                  <a:lnTo>
                    <a:pt x="516343" y="215176"/>
                  </a:lnTo>
                  <a:close/>
                </a:path>
                <a:path w="1731010" h="1349375">
                  <a:moveTo>
                    <a:pt x="600138" y="214884"/>
                  </a:moveTo>
                  <a:lnTo>
                    <a:pt x="596544" y="192951"/>
                  </a:lnTo>
                  <a:lnTo>
                    <a:pt x="596379" y="191935"/>
                  </a:lnTo>
                  <a:lnTo>
                    <a:pt x="591667" y="192608"/>
                  </a:lnTo>
                  <a:lnTo>
                    <a:pt x="587857" y="192951"/>
                  </a:lnTo>
                  <a:lnTo>
                    <a:pt x="581113" y="192951"/>
                  </a:lnTo>
                  <a:lnTo>
                    <a:pt x="570230" y="179146"/>
                  </a:lnTo>
                  <a:lnTo>
                    <a:pt x="570230" y="82105"/>
                  </a:lnTo>
                  <a:lnTo>
                    <a:pt x="596379" y="82105"/>
                  </a:lnTo>
                  <a:lnTo>
                    <a:pt x="596379" y="61899"/>
                  </a:lnTo>
                  <a:lnTo>
                    <a:pt x="570230" y="61899"/>
                  </a:lnTo>
                  <a:lnTo>
                    <a:pt x="570230" y="8369"/>
                  </a:lnTo>
                  <a:lnTo>
                    <a:pt x="544372" y="23952"/>
                  </a:lnTo>
                  <a:lnTo>
                    <a:pt x="544372" y="61899"/>
                  </a:lnTo>
                  <a:lnTo>
                    <a:pt x="525297" y="61899"/>
                  </a:lnTo>
                  <a:lnTo>
                    <a:pt x="525297" y="82105"/>
                  </a:lnTo>
                  <a:lnTo>
                    <a:pt x="544372" y="82105"/>
                  </a:lnTo>
                  <a:lnTo>
                    <a:pt x="544372" y="170281"/>
                  </a:lnTo>
                  <a:lnTo>
                    <a:pt x="544576" y="180975"/>
                  </a:lnTo>
                  <a:lnTo>
                    <a:pt x="563727" y="215696"/>
                  </a:lnTo>
                  <a:lnTo>
                    <a:pt x="571055" y="217195"/>
                  </a:lnTo>
                  <a:lnTo>
                    <a:pt x="586270" y="217195"/>
                  </a:lnTo>
                  <a:lnTo>
                    <a:pt x="592823" y="216420"/>
                  </a:lnTo>
                  <a:lnTo>
                    <a:pt x="600138" y="214884"/>
                  </a:lnTo>
                  <a:close/>
                </a:path>
                <a:path w="1731010" h="1349375">
                  <a:moveTo>
                    <a:pt x="638136" y="1232712"/>
                  </a:moveTo>
                  <a:lnTo>
                    <a:pt x="608304" y="1203185"/>
                  </a:lnTo>
                  <a:lnTo>
                    <a:pt x="563587" y="1190180"/>
                  </a:lnTo>
                  <a:lnTo>
                    <a:pt x="555929" y="1187970"/>
                  </a:lnTo>
                  <a:lnTo>
                    <a:pt x="553326" y="1187005"/>
                  </a:lnTo>
                  <a:lnTo>
                    <a:pt x="548805" y="1185176"/>
                  </a:lnTo>
                  <a:lnTo>
                    <a:pt x="545477" y="1182878"/>
                  </a:lnTo>
                  <a:lnTo>
                    <a:pt x="543356" y="1180084"/>
                  </a:lnTo>
                  <a:lnTo>
                    <a:pt x="541248" y="1177391"/>
                  </a:lnTo>
                  <a:lnTo>
                    <a:pt x="540181" y="1174356"/>
                  </a:lnTo>
                  <a:lnTo>
                    <a:pt x="540181" y="1165694"/>
                  </a:lnTo>
                  <a:lnTo>
                    <a:pt x="573417" y="1151216"/>
                  </a:lnTo>
                  <a:lnTo>
                    <a:pt x="583526" y="1151216"/>
                  </a:lnTo>
                  <a:lnTo>
                    <a:pt x="591350" y="1153426"/>
                  </a:lnTo>
                  <a:lnTo>
                    <a:pt x="602424" y="1162278"/>
                  </a:lnTo>
                  <a:lnTo>
                    <a:pt x="605777" y="1168438"/>
                  </a:lnTo>
                  <a:lnTo>
                    <a:pt x="606933" y="1176324"/>
                  </a:lnTo>
                  <a:lnTo>
                    <a:pt x="632358" y="1172870"/>
                  </a:lnTo>
                  <a:lnTo>
                    <a:pt x="630720" y="1162951"/>
                  </a:lnTo>
                  <a:lnTo>
                    <a:pt x="627735" y="1155039"/>
                  </a:lnTo>
                  <a:lnTo>
                    <a:pt x="624928" y="1151216"/>
                  </a:lnTo>
                  <a:lnTo>
                    <a:pt x="619061" y="1143203"/>
                  </a:lnTo>
                  <a:lnTo>
                    <a:pt x="580288" y="1130185"/>
                  </a:lnTo>
                  <a:lnTo>
                    <a:pt x="571538" y="1129855"/>
                  </a:lnTo>
                  <a:lnTo>
                    <a:pt x="563537" y="1129855"/>
                  </a:lnTo>
                  <a:lnTo>
                    <a:pt x="556056" y="1130896"/>
                  </a:lnTo>
                  <a:lnTo>
                    <a:pt x="542036" y="1135049"/>
                  </a:lnTo>
                  <a:lnTo>
                    <a:pt x="536575" y="1137551"/>
                  </a:lnTo>
                  <a:lnTo>
                    <a:pt x="532523" y="1140536"/>
                  </a:lnTo>
                  <a:lnTo>
                    <a:pt x="527126" y="1144384"/>
                  </a:lnTo>
                  <a:lnTo>
                    <a:pt x="522871" y="1149223"/>
                  </a:lnTo>
                  <a:lnTo>
                    <a:pt x="516610" y="1160868"/>
                  </a:lnTo>
                  <a:lnTo>
                    <a:pt x="515048" y="1167193"/>
                  </a:lnTo>
                  <a:lnTo>
                    <a:pt x="515048" y="1181531"/>
                  </a:lnTo>
                  <a:lnTo>
                    <a:pt x="544131" y="1211922"/>
                  </a:lnTo>
                  <a:lnTo>
                    <a:pt x="586790" y="1224203"/>
                  </a:lnTo>
                  <a:lnTo>
                    <a:pt x="594436" y="1226515"/>
                  </a:lnTo>
                  <a:lnTo>
                    <a:pt x="600087" y="1228598"/>
                  </a:lnTo>
                  <a:lnTo>
                    <a:pt x="603745" y="1230452"/>
                  </a:lnTo>
                  <a:lnTo>
                    <a:pt x="608850" y="1233817"/>
                  </a:lnTo>
                  <a:lnTo>
                    <a:pt x="611403" y="1238440"/>
                  </a:lnTo>
                  <a:lnTo>
                    <a:pt x="611403" y="1250848"/>
                  </a:lnTo>
                  <a:lnTo>
                    <a:pt x="576160" y="1268691"/>
                  </a:lnTo>
                  <a:lnTo>
                    <a:pt x="567766" y="1268183"/>
                  </a:lnTo>
                  <a:lnTo>
                    <a:pt x="537997" y="1244066"/>
                  </a:lnTo>
                  <a:lnTo>
                    <a:pt x="536422" y="1236802"/>
                  </a:lnTo>
                  <a:lnTo>
                    <a:pt x="510705" y="1240840"/>
                  </a:lnTo>
                  <a:lnTo>
                    <a:pt x="530720" y="1277645"/>
                  </a:lnTo>
                  <a:lnTo>
                    <a:pt x="576300" y="1290053"/>
                  </a:lnTo>
                  <a:lnTo>
                    <a:pt x="585101" y="1289659"/>
                  </a:lnTo>
                  <a:lnTo>
                    <a:pt x="621284" y="1276197"/>
                  </a:lnTo>
                  <a:lnTo>
                    <a:pt x="628472" y="1268691"/>
                  </a:lnTo>
                  <a:lnTo>
                    <a:pt x="630555" y="1266024"/>
                  </a:lnTo>
                  <a:lnTo>
                    <a:pt x="633869" y="1260195"/>
                  </a:lnTo>
                  <a:lnTo>
                    <a:pt x="636244" y="1254175"/>
                  </a:lnTo>
                  <a:lnTo>
                    <a:pt x="637667" y="1247965"/>
                  </a:lnTo>
                  <a:lnTo>
                    <a:pt x="638136" y="1241564"/>
                  </a:lnTo>
                  <a:lnTo>
                    <a:pt x="638136" y="1232712"/>
                  </a:lnTo>
                  <a:close/>
                </a:path>
                <a:path w="1731010" h="1349375">
                  <a:moveTo>
                    <a:pt x="746340" y="138252"/>
                  </a:moveTo>
                  <a:lnTo>
                    <a:pt x="735380" y="90893"/>
                  </a:lnTo>
                  <a:lnTo>
                    <a:pt x="718896" y="72428"/>
                  </a:lnTo>
                  <a:lnTo>
                    <a:pt x="718896" y="123812"/>
                  </a:lnTo>
                  <a:lnTo>
                    <a:pt x="633222" y="123812"/>
                  </a:lnTo>
                  <a:lnTo>
                    <a:pt x="653186" y="86537"/>
                  </a:lnTo>
                  <a:lnTo>
                    <a:pt x="676859" y="79794"/>
                  </a:lnTo>
                  <a:lnTo>
                    <a:pt x="686295" y="80733"/>
                  </a:lnTo>
                  <a:lnTo>
                    <a:pt x="715568" y="106895"/>
                  </a:lnTo>
                  <a:lnTo>
                    <a:pt x="718896" y="123812"/>
                  </a:lnTo>
                  <a:lnTo>
                    <a:pt x="718896" y="72428"/>
                  </a:lnTo>
                  <a:lnTo>
                    <a:pt x="716381" y="70218"/>
                  </a:lnTo>
                  <a:lnTo>
                    <a:pt x="704519" y="63677"/>
                  </a:lnTo>
                  <a:lnTo>
                    <a:pt x="691248" y="59753"/>
                  </a:lnTo>
                  <a:lnTo>
                    <a:pt x="676567" y="58445"/>
                  </a:lnTo>
                  <a:lnTo>
                    <a:pt x="661416" y="59778"/>
                  </a:lnTo>
                  <a:lnTo>
                    <a:pt x="624840" y="79794"/>
                  </a:lnTo>
                  <a:lnTo>
                    <a:pt x="606158" y="121577"/>
                  </a:lnTo>
                  <a:lnTo>
                    <a:pt x="604901" y="139839"/>
                  </a:lnTo>
                  <a:lnTo>
                    <a:pt x="606132" y="157480"/>
                  </a:lnTo>
                  <a:lnTo>
                    <a:pt x="624624" y="197929"/>
                  </a:lnTo>
                  <a:lnTo>
                    <a:pt x="662051" y="217335"/>
                  </a:lnTo>
                  <a:lnTo>
                    <a:pt x="678014" y="218630"/>
                  </a:lnTo>
                  <a:lnTo>
                    <a:pt x="690778" y="217817"/>
                  </a:lnTo>
                  <a:lnTo>
                    <a:pt x="729843" y="198488"/>
                  </a:lnTo>
                  <a:lnTo>
                    <a:pt x="745477" y="169138"/>
                  </a:lnTo>
                  <a:lnTo>
                    <a:pt x="718604" y="165811"/>
                  </a:lnTo>
                  <a:lnTo>
                    <a:pt x="715378" y="173482"/>
                  </a:lnTo>
                  <a:lnTo>
                    <a:pt x="711631" y="180035"/>
                  </a:lnTo>
                  <a:lnTo>
                    <a:pt x="678154" y="197269"/>
                  </a:lnTo>
                  <a:lnTo>
                    <a:pt x="668947" y="196430"/>
                  </a:lnTo>
                  <a:lnTo>
                    <a:pt x="636079" y="167474"/>
                  </a:lnTo>
                  <a:lnTo>
                    <a:pt x="631774" y="145173"/>
                  </a:lnTo>
                  <a:lnTo>
                    <a:pt x="746201" y="145173"/>
                  </a:lnTo>
                  <a:lnTo>
                    <a:pt x="746302" y="142100"/>
                  </a:lnTo>
                  <a:lnTo>
                    <a:pt x="746340" y="138252"/>
                  </a:lnTo>
                  <a:close/>
                </a:path>
                <a:path w="1731010" h="1349375">
                  <a:moveTo>
                    <a:pt x="802246" y="1208659"/>
                  </a:moveTo>
                  <a:lnTo>
                    <a:pt x="794600" y="1168463"/>
                  </a:lnTo>
                  <a:lnTo>
                    <a:pt x="783310" y="1150213"/>
                  </a:lnTo>
                  <a:lnTo>
                    <a:pt x="778967" y="1145527"/>
                  </a:lnTo>
                  <a:lnTo>
                    <a:pt x="775677" y="1142936"/>
                  </a:lnTo>
                  <a:lnTo>
                    <a:pt x="775677" y="1208659"/>
                  </a:lnTo>
                  <a:lnTo>
                    <a:pt x="774903" y="1223022"/>
                  </a:lnTo>
                  <a:lnTo>
                    <a:pt x="756831" y="1260449"/>
                  </a:lnTo>
                  <a:lnTo>
                    <a:pt x="733628" y="1268691"/>
                  </a:lnTo>
                  <a:lnTo>
                    <a:pt x="725424" y="1267815"/>
                  </a:lnTo>
                  <a:lnTo>
                    <a:pt x="695604" y="1236548"/>
                  </a:lnTo>
                  <a:lnTo>
                    <a:pt x="692607" y="1210818"/>
                  </a:lnTo>
                  <a:lnTo>
                    <a:pt x="693407" y="1196911"/>
                  </a:lnTo>
                  <a:lnTo>
                    <a:pt x="712025" y="1158938"/>
                  </a:lnTo>
                  <a:lnTo>
                    <a:pt x="734783" y="1150213"/>
                  </a:lnTo>
                  <a:lnTo>
                    <a:pt x="742873" y="1151115"/>
                  </a:lnTo>
                  <a:lnTo>
                    <a:pt x="772655" y="1183043"/>
                  </a:lnTo>
                  <a:lnTo>
                    <a:pt x="775677" y="1208659"/>
                  </a:lnTo>
                  <a:lnTo>
                    <a:pt x="775677" y="1142936"/>
                  </a:lnTo>
                  <a:lnTo>
                    <a:pt x="737247" y="1129855"/>
                  </a:lnTo>
                  <a:lnTo>
                    <a:pt x="730008" y="1130223"/>
                  </a:lnTo>
                  <a:lnTo>
                    <a:pt x="692746" y="1153236"/>
                  </a:lnTo>
                  <a:lnTo>
                    <a:pt x="692746" y="1133322"/>
                  </a:lnTo>
                  <a:lnTo>
                    <a:pt x="669048" y="1133322"/>
                  </a:lnTo>
                  <a:lnTo>
                    <a:pt x="669048" y="1345323"/>
                  </a:lnTo>
                  <a:lnTo>
                    <a:pt x="695058" y="1345323"/>
                  </a:lnTo>
                  <a:lnTo>
                    <a:pt x="695058" y="1270711"/>
                  </a:lnTo>
                  <a:lnTo>
                    <a:pt x="699490" y="1276299"/>
                  </a:lnTo>
                  <a:lnTo>
                    <a:pt x="705142" y="1280909"/>
                  </a:lnTo>
                  <a:lnTo>
                    <a:pt x="718921" y="1288224"/>
                  </a:lnTo>
                  <a:lnTo>
                    <a:pt x="726694" y="1290053"/>
                  </a:lnTo>
                  <a:lnTo>
                    <a:pt x="735368" y="1290053"/>
                  </a:lnTo>
                  <a:lnTo>
                    <a:pt x="776820" y="1274457"/>
                  </a:lnTo>
                  <a:lnTo>
                    <a:pt x="780542" y="1270711"/>
                  </a:lnTo>
                  <a:lnTo>
                    <a:pt x="782548" y="1268691"/>
                  </a:lnTo>
                  <a:lnTo>
                    <a:pt x="800150" y="1231150"/>
                  </a:lnTo>
                  <a:lnTo>
                    <a:pt x="801725" y="1220266"/>
                  </a:lnTo>
                  <a:lnTo>
                    <a:pt x="802246" y="1208659"/>
                  </a:lnTo>
                  <a:close/>
                </a:path>
                <a:path w="1731010" h="1349375">
                  <a:moveTo>
                    <a:pt x="860920" y="1075016"/>
                  </a:moveTo>
                  <a:lnTo>
                    <a:pt x="834910" y="1075016"/>
                  </a:lnTo>
                  <a:lnTo>
                    <a:pt x="834910" y="1286586"/>
                  </a:lnTo>
                  <a:lnTo>
                    <a:pt x="860920" y="1286586"/>
                  </a:lnTo>
                  <a:lnTo>
                    <a:pt x="860920" y="1075016"/>
                  </a:lnTo>
                  <a:close/>
                </a:path>
                <a:path w="1731010" h="1349375">
                  <a:moveTo>
                    <a:pt x="945426" y="2590"/>
                  </a:moveTo>
                  <a:lnTo>
                    <a:pt x="936574" y="863"/>
                  </a:lnTo>
                  <a:lnTo>
                    <a:pt x="928484" y="0"/>
                  </a:lnTo>
                  <a:lnTo>
                    <a:pt x="921156" y="0"/>
                  </a:lnTo>
                  <a:lnTo>
                    <a:pt x="883932" y="15913"/>
                  </a:lnTo>
                  <a:lnTo>
                    <a:pt x="878687" y="35306"/>
                  </a:lnTo>
                  <a:lnTo>
                    <a:pt x="878687" y="61899"/>
                  </a:lnTo>
                  <a:lnTo>
                    <a:pt x="855713" y="61899"/>
                  </a:lnTo>
                  <a:lnTo>
                    <a:pt x="855713" y="62915"/>
                  </a:lnTo>
                  <a:lnTo>
                    <a:pt x="849604" y="60540"/>
                  </a:lnTo>
                  <a:lnTo>
                    <a:pt x="842949" y="58966"/>
                  </a:lnTo>
                  <a:lnTo>
                    <a:pt x="836358" y="58445"/>
                  </a:lnTo>
                  <a:lnTo>
                    <a:pt x="830287" y="58445"/>
                  </a:lnTo>
                  <a:lnTo>
                    <a:pt x="803122" y="85140"/>
                  </a:lnTo>
                  <a:lnTo>
                    <a:pt x="803122" y="61899"/>
                  </a:lnTo>
                  <a:lnTo>
                    <a:pt x="779716" y="61899"/>
                  </a:lnTo>
                  <a:lnTo>
                    <a:pt x="779716" y="215176"/>
                  </a:lnTo>
                  <a:lnTo>
                    <a:pt x="805726" y="215176"/>
                  </a:lnTo>
                  <a:lnTo>
                    <a:pt x="805802" y="132676"/>
                  </a:lnTo>
                  <a:lnTo>
                    <a:pt x="805992" y="126847"/>
                  </a:lnTo>
                  <a:lnTo>
                    <a:pt x="824268" y="86995"/>
                  </a:lnTo>
                  <a:lnTo>
                    <a:pt x="829373" y="85280"/>
                  </a:lnTo>
                  <a:lnTo>
                    <a:pt x="841413" y="85280"/>
                  </a:lnTo>
                  <a:lnTo>
                    <a:pt x="847763" y="87160"/>
                  </a:lnTo>
                  <a:lnTo>
                    <a:pt x="854125" y="90919"/>
                  </a:lnTo>
                  <a:lnTo>
                    <a:pt x="856208" y="85280"/>
                  </a:lnTo>
                  <a:lnTo>
                    <a:pt x="856272" y="85140"/>
                  </a:lnTo>
                  <a:lnTo>
                    <a:pt x="857389" y="82105"/>
                  </a:lnTo>
                  <a:lnTo>
                    <a:pt x="878687" y="82105"/>
                  </a:lnTo>
                  <a:lnTo>
                    <a:pt x="878687" y="215176"/>
                  </a:lnTo>
                  <a:lnTo>
                    <a:pt x="904544" y="215176"/>
                  </a:lnTo>
                  <a:lnTo>
                    <a:pt x="904544" y="82105"/>
                  </a:lnTo>
                  <a:lnTo>
                    <a:pt x="934453" y="82105"/>
                  </a:lnTo>
                  <a:lnTo>
                    <a:pt x="934453" y="61899"/>
                  </a:lnTo>
                  <a:lnTo>
                    <a:pt x="904544" y="61899"/>
                  </a:lnTo>
                  <a:lnTo>
                    <a:pt x="904544" y="38531"/>
                  </a:lnTo>
                  <a:lnTo>
                    <a:pt x="906183" y="32219"/>
                  </a:lnTo>
                  <a:lnTo>
                    <a:pt x="912736" y="25488"/>
                  </a:lnTo>
                  <a:lnTo>
                    <a:pt x="918324" y="23812"/>
                  </a:lnTo>
                  <a:lnTo>
                    <a:pt x="931037" y="23812"/>
                  </a:lnTo>
                  <a:lnTo>
                    <a:pt x="936142" y="24282"/>
                  </a:lnTo>
                  <a:lnTo>
                    <a:pt x="941527" y="25247"/>
                  </a:lnTo>
                  <a:lnTo>
                    <a:pt x="941781" y="23812"/>
                  </a:lnTo>
                  <a:lnTo>
                    <a:pt x="945426" y="2590"/>
                  </a:lnTo>
                  <a:close/>
                </a:path>
                <a:path w="1731010" h="1349375">
                  <a:moveTo>
                    <a:pt x="1023442" y="1286586"/>
                  </a:moveTo>
                  <a:lnTo>
                    <a:pt x="1015365" y="1240942"/>
                  </a:lnTo>
                  <a:lnTo>
                    <a:pt x="1015212" y="1209662"/>
                  </a:lnTo>
                  <a:lnTo>
                    <a:pt x="1015212" y="1176185"/>
                  </a:lnTo>
                  <a:lnTo>
                    <a:pt x="1014780" y="1168196"/>
                  </a:lnTo>
                  <a:lnTo>
                    <a:pt x="987767" y="1134478"/>
                  </a:lnTo>
                  <a:lnTo>
                    <a:pt x="955840" y="1129855"/>
                  </a:lnTo>
                  <a:lnTo>
                    <a:pt x="946238" y="1130198"/>
                  </a:lnTo>
                  <a:lnTo>
                    <a:pt x="907757" y="1141844"/>
                  </a:lnTo>
                  <a:lnTo>
                    <a:pt x="886625" y="1177048"/>
                  </a:lnTo>
                  <a:lnTo>
                    <a:pt x="912063" y="1180515"/>
                  </a:lnTo>
                  <a:lnTo>
                    <a:pt x="914438" y="1172984"/>
                  </a:lnTo>
                  <a:lnTo>
                    <a:pt x="917384" y="1166672"/>
                  </a:lnTo>
                  <a:lnTo>
                    <a:pt x="952080" y="1151369"/>
                  </a:lnTo>
                  <a:lnTo>
                    <a:pt x="961301" y="1151915"/>
                  </a:lnTo>
                  <a:lnTo>
                    <a:pt x="989063" y="1171956"/>
                  </a:lnTo>
                  <a:lnTo>
                    <a:pt x="989063" y="1183500"/>
                  </a:lnTo>
                  <a:lnTo>
                    <a:pt x="988923" y="1189316"/>
                  </a:lnTo>
                  <a:lnTo>
                    <a:pt x="988923" y="1209662"/>
                  </a:lnTo>
                  <a:lnTo>
                    <a:pt x="981062" y="1252766"/>
                  </a:lnTo>
                  <a:lnTo>
                    <a:pt x="940803" y="1269707"/>
                  </a:lnTo>
                  <a:lnTo>
                    <a:pt x="930694" y="1269707"/>
                  </a:lnTo>
                  <a:lnTo>
                    <a:pt x="923010" y="1267396"/>
                  </a:lnTo>
                  <a:lnTo>
                    <a:pt x="912520" y="1258163"/>
                  </a:lnTo>
                  <a:lnTo>
                    <a:pt x="909891" y="1252385"/>
                  </a:lnTo>
                  <a:lnTo>
                    <a:pt x="909891" y="1240942"/>
                  </a:lnTo>
                  <a:lnTo>
                    <a:pt x="946442" y="1219479"/>
                  </a:lnTo>
                  <a:lnTo>
                    <a:pt x="959713" y="1217358"/>
                  </a:lnTo>
                  <a:lnTo>
                    <a:pt x="971219" y="1215009"/>
                  </a:lnTo>
                  <a:lnTo>
                    <a:pt x="980948" y="1212443"/>
                  </a:lnTo>
                  <a:lnTo>
                    <a:pt x="988923" y="1209662"/>
                  </a:lnTo>
                  <a:lnTo>
                    <a:pt x="988923" y="1189316"/>
                  </a:lnTo>
                  <a:lnTo>
                    <a:pt x="980440" y="1191831"/>
                  </a:lnTo>
                  <a:lnTo>
                    <a:pt x="969886" y="1194155"/>
                  </a:lnTo>
                  <a:lnTo>
                    <a:pt x="957249" y="1196301"/>
                  </a:lnTo>
                  <a:lnTo>
                    <a:pt x="942543" y="1198270"/>
                  </a:lnTo>
                  <a:lnTo>
                    <a:pt x="932230" y="1199515"/>
                  </a:lnTo>
                  <a:lnTo>
                    <a:pt x="924534" y="1200823"/>
                  </a:lnTo>
                  <a:lnTo>
                    <a:pt x="890701" y="1219415"/>
                  </a:lnTo>
                  <a:lnTo>
                    <a:pt x="882154" y="1238681"/>
                  </a:lnTo>
                  <a:lnTo>
                    <a:pt x="882154" y="1246174"/>
                  </a:lnTo>
                  <a:lnTo>
                    <a:pt x="903249" y="1283119"/>
                  </a:lnTo>
                  <a:lnTo>
                    <a:pt x="934593" y="1290053"/>
                  </a:lnTo>
                  <a:lnTo>
                    <a:pt x="942136" y="1289735"/>
                  </a:lnTo>
                  <a:lnTo>
                    <a:pt x="983932" y="1273365"/>
                  </a:lnTo>
                  <a:lnTo>
                    <a:pt x="991082" y="1267688"/>
                  </a:lnTo>
                  <a:lnTo>
                    <a:pt x="991857" y="1274902"/>
                  </a:lnTo>
                  <a:lnTo>
                    <a:pt x="993584" y="1281201"/>
                  </a:lnTo>
                  <a:lnTo>
                    <a:pt x="996289" y="1286586"/>
                  </a:lnTo>
                  <a:lnTo>
                    <a:pt x="1023442" y="1286586"/>
                  </a:lnTo>
                  <a:close/>
                </a:path>
                <a:path w="1731010" h="1349375">
                  <a:moveTo>
                    <a:pt x="1078928" y="215176"/>
                  </a:moveTo>
                  <a:lnTo>
                    <a:pt x="1075651" y="209296"/>
                  </a:lnTo>
                  <a:lnTo>
                    <a:pt x="1073454" y="203174"/>
                  </a:lnTo>
                  <a:lnTo>
                    <a:pt x="1072349" y="196773"/>
                  </a:lnTo>
                  <a:lnTo>
                    <a:pt x="1072299" y="196265"/>
                  </a:lnTo>
                  <a:lnTo>
                    <a:pt x="1071626" y="190309"/>
                  </a:lnTo>
                  <a:lnTo>
                    <a:pt x="1071105" y="180517"/>
                  </a:lnTo>
                  <a:lnTo>
                    <a:pt x="1070838" y="169519"/>
                  </a:lnTo>
                  <a:lnTo>
                    <a:pt x="1070724" y="155841"/>
                  </a:lnTo>
                  <a:lnTo>
                    <a:pt x="1070686" y="138252"/>
                  </a:lnTo>
                  <a:lnTo>
                    <a:pt x="1070686" y="104622"/>
                  </a:lnTo>
                  <a:lnTo>
                    <a:pt x="1070254" y="96786"/>
                  </a:lnTo>
                  <a:lnTo>
                    <a:pt x="1043241" y="63055"/>
                  </a:lnTo>
                  <a:lnTo>
                    <a:pt x="1011313" y="58445"/>
                  </a:lnTo>
                  <a:lnTo>
                    <a:pt x="1001712" y="58775"/>
                  </a:lnTo>
                  <a:lnTo>
                    <a:pt x="963231" y="70421"/>
                  </a:lnTo>
                  <a:lnTo>
                    <a:pt x="942111" y="105638"/>
                  </a:lnTo>
                  <a:lnTo>
                    <a:pt x="967536" y="109093"/>
                  </a:lnTo>
                  <a:lnTo>
                    <a:pt x="969911" y="101561"/>
                  </a:lnTo>
                  <a:lnTo>
                    <a:pt x="972858" y="95262"/>
                  </a:lnTo>
                  <a:lnTo>
                    <a:pt x="1007554" y="79946"/>
                  </a:lnTo>
                  <a:lnTo>
                    <a:pt x="1016774" y="80492"/>
                  </a:lnTo>
                  <a:lnTo>
                    <a:pt x="1044536" y="100533"/>
                  </a:lnTo>
                  <a:lnTo>
                    <a:pt x="1044536" y="112077"/>
                  </a:lnTo>
                  <a:lnTo>
                    <a:pt x="1044397" y="117906"/>
                  </a:lnTo>
                  <a:lnTo>
                    <a:pt x="1044397" y="138252"/>
                  </a:lnTo>
                  <a:lnTo>
                    <a:pt x="1036548" y="181356"/>
                  </a:lnTo>
                  <a:lnTo>
                    <a:pt x="996289" y="198285"/>
                  </a:lnTo>
                  <a:lnTo>
                    <a:pt x="986167" y="198285"/>
                  </a:lnTo>
                  <a:lnTo>
                    <a:pt x="978496" y="195973"/>
                  </a:lnTo>
                  <a:lnTo>
                    <a:pt x="967994" y="186740"/>
                  </a:lnTo>
                  <a:lnTo>
                    <a:pt x="965365" y="180962"/>
                  </a:lnTo>
                  <a:lnTo>
                    <a:pt x="965365" y="169519"/>
                  </a:lnTo>
                  <a:lnTo>
                    <a:pt x="1001915" y="148069"/>
                  </a:lnTo>
                  <a:lnTo>
                    <a:pt x="1015199" y="145935"/>
                  </a:lnTo>
                  <a:lnTo>
                    <a:pt x="1026693" y="143586"/>
                  </a:lnTo>
                  <a:lnTo>
                    <a:pt x="1036434" y="141033"/>
                  </a:lnTo>
                  <a:lnTo>
                    <a:pt x="1044397" y="138252"/>
                  </a:lnTo>
                  <a:lnTo>
                    <a:pt x="1044397" y="117906"/>
                  </a:lnTo>
                  <a:lnTo>
                    <a:pt x="1035913" y="120408"/>
                  </a:lnTo>
                  <a:lnTo>
                    <a:pt x="1025359" y="122732"/>
                  </a:lnTo>
                  <a:lnTo>
                    <a:pt x="1012723" y="124879"/>
                  </a:lnTo>
                  <a:lnTo>
                    <a:pt x="998016" y="126847"/>
                  </a:lnTo>
                  <a:lnTo>
                    <a:pt x="987717" y="128104"/>
                  </a:lnTo>
                  <a:lnTo>
                    <a:pt x="980008" y="129400"/>
                  </a:lnTo>
                  <a:lnTo>
                    <a:pt x="946175" y="147993"/>
                  </a:lnTo>
                  <a:lnTo>
                    <a:pt x="937628" y="167259"/>
                  </a:lnTo>
                  <a:lnTo>
                    <a:pt x="937628" y="174764"/>
                  </a:lnTo>
                  <a:lnTo>
                    <a:pt x="958735" y="211696"/>
                  </a:lnTo>
                  <a:lnTo>
                    <a:pt x="990079" y="218630"/>
                  </a:lnTo>
                  <a:lnTo>
                    <a:pt x="997610" y="218325"/>
                  </a:lnTo>
                  <a:lnTo>
                    <a:pt x="1039406" y="201955"/>
                  </a:lnTo>
                  <a:lnTo>
                    <a:pt x="1044016" y="198285"/>
                  </a:lnTo>
                  <a:lnTo>
                    <a:pt x="1046568" y="196265"/>
                  </a:lnTo>
                  <a:lnTo>
                    <a:pt x="1047330" y="203479"/>
                  </a:lnTo>
                  <a:lnTo>
                    <a:pt x="1049070" y="209778"/>
                  </a:lnTo>
                  <a:lnTo>
                    <a:pt x="1051763" y="215176"/>
                  </a:lnTo>
                  <a:lnTo>
                    <a:pt x="1078928" y="215176"/>
                  </a:lnTo>
                  <a:close/>
                </a:path>
                <a:path w="1731010" h="1349375">
                  <a:moveTo>
                    <a:pt x="1183233" y="1133322"/>
                  </a:moveTo>
                  <a:lnTo>
                    <a:pt x="1157224" y="1133322"/>
                  </a:lnTo>
                  <a:lnTo>
                    <a:pt x="1124432" y="1222654"/>
                  </a:lnTo>
                  <a:lnTo>
                    <a:pt x="1121435" y="1231226"/>
                  </a:lnTo>
                  <a:lnTo>
                    <a:pt x="1118654" y="1239901"/>
                  </a:lnTo>
                  <a:lnTo>
                    <a:pt x="1116088" y="1248689"/>
                  </a:lnTo>
                  <a:lnTo>
                    <a:pt x="1113739" y="1257579"/>
                  </a:lnTo>
                  <a:lnTo>
                    <a:pt x="1111199" y="1248384"/>
                  </a:lnTo>
                  <a:lnTo>
                    <a:pt x="1108506" y="1239393"/>
                  </a:lnTo>
                  <a:lnTo>
                    <a:pt x="1105649" y="1230630"/>
                  </a:lnTo>
                  <a:lnTo>
                    <a:pt x="1102614" y="1222082"/>
                  </a:lnTo>
                  <a:lnTo>
                    <a:pt x="1070686" y="1133322"/>
                  </a:lnTo>
                  <a:lnTo>
                    <a:pt x="1042657" y="1133322"/>
                  </a:lnTo>
                  <a:lnTo>
                    <a:pt x="1100886" y="1286878"/>
                  </a:lnTo>
                  <a:lnTo>
                    <a:pt x="1099820" y="1289672"/>
                  </a:lnTo>
                  <a:lnTo>
                    <a:pt x="1099058" y="1291780"/>
                  </a:lnTo>
                  <a:lnTo>
                    <a:pt x="1098575" y="1293228"/>
                  </a:lnTo>
                  <a:lnTo>
                    <a:pt x="1094917" y="1303528"/>
                  </a:lnTo>
                  <a:lnTo>
                    <a:pt x="1074013" y="1323530"/>
                  </a:lnTo>
                  <a:lnTo>
                    <a:pt x="1063993" y="1323530"/>
                  </a:lnTo>
                  <a:lnTo>
                    <a:pt x="1059040" y="1322768"/>
                  </a:lnTo>
                  <a:lnTo>
                    <a:pt x="1053350" y="1321231"/>
                  </a:lnTo>
                  <a:lnTo>
                    <a:pt x="1056246" y="1345615"/>
                  </a:lnTo>
                  <a:lnTo>
                    <a:pt x="1062405" y="1347736"/>
                  </a:lnTo>
                  <a:lnTo>
                    <a:pt x="1067993" y="1348790"/>
                  </a:lnTo>
                  <a:lnTo>
                    <a:pt x="1081290" y="1348790"/>
                  </a:lnTo>
                  <a:lnTo>
                    <a:pt x="1110272" y="1323962"/>
                  </a:lnTo>
                  <a:lnTo>
                    <a:pt x="1110488" y="1323530"/>
                  </a:lnTo>
                  <a:lnTo>
                    <a:pt x="1113142" y="1318221"/>
                  </a:lnTo>
                  <a:lnTo>
                    <a:pt x="1116520" y="1310513"/>
                  </a:lnTo>
                  <a:lnTo>
                    <a:pt x="1120432" y="1300835"/>
                  </a:lnTo>
                  <a:lnTo>
                    <a:pt x="1124864" y="1289189"/>
                  </a:lnTo>
                  <a:lnTo>
                    <a:pt x="1136700" y="1257579"/>
                  </a:lnTo>
                  <a:lnTo>
                    <a:pt x="1183233" y="1133322"/>
                  </a:lnTo>
                  <a:close/>
                </a:path>
                <a:path w="1731010" h="1349375">
                  <a:moveTo>
                    <a:pt x="1238567" y="162356"/>
                  </a:moveTo>
                  <a:lnTo>
                    <a:pt x="1213002" y="159029"/>
                  </a:lnTo>
                  <a:lnTo>
                    <a:pt x="1211148" y="168148"/>
                  </a:lnTo>
                  <a:lnTo>
                    <a:pt x="1208379" y="175983"/>
                  </a:lnTo>
                  <a:lnTo>
                    <a:pt x="1174419" y="197269"/>
                  </a:lnTo>
                  <a:lnTo>
                    <a:pt x="1165339" y="196405"/>
                  </a:lnTo>
                  <a:lnTo>
                    <a:pt x="1134618" y="165061"/>
                  </a:lnTo>
                  <a:lnTo>
                    <a:pt x="1131658" y="138391"/>
                  </a:lnTo>
                  <a:lnTo>
                    <a:pt x="1132420" y="124193"/>
                  </a:lnTo>
                  <a:lnTo>
                    <a:pt x="1150543" y="87718"/>
                  </a:lnTo>
                  <a:lnTo>
                    <a:pt x="1175867" y="79794"/>
                  </a:lnTo>
                  <a:lnTo>
                    <a:pt x="1184541" y="79794"/>
                  </a:lnTo>
                  <a:lnTo>
                    <a:pt x="1210830" y="110832"/>
                  </a:lnTo>
                  <a:lnTo>
                    <a:pt x="1236116" y="106934"/>
                  </a:lnTo>
                  <a:lnTo>
                    <a:pt x="1215745" y="71069"/>
                  </a:lnTo>
                  <a:lnTo>
                    <a:pt x="1174851" y="58445"/>
                  </a:lnTo>
                  <a:lnTo>
                    <a:pt x="1165148" y="59029"/>
                  </a:lnTo>
                  <a:lnTo>
                    <a:pt x="1123543" y="79387"/>
                  </a:lnTo>
                  <a:lnTo>
                    <a:pt x="1106982" y="115849"/>
                  </a:lnTo>
                  <a:lnTo>
                    <a:pt x="1104925" y="139115"/>
                  </a:lnTo>
                  <a:lnTo>
                    <a:pt x="1106131" y="157200"/>
                  </a:lnTo>
                  <a:lnTo>
                    <a:pt x="1124077" y="198069"/>
                  </a:lnTo>
                  <a:lnTo>
                    <a:pt x="1159738" y="217347"/>
                  </a:lnTo>
                  <a:lnTo>
                    <a:pt x="1174711" y="218630"/>
                  </a:lnTo>
                  <a:lnTo>
                    <a:pt x="1186789" y="217703"/>
                  </a:lnTo>
                  <a:lnTo>
                    <a:pt x="1197876" y="214896"/>
                  </a:lnTo>
                  <a:lnTo>
                    <a:pt x="1207985" y="210235"/>
                  </a:lnTo>
                  <a:lnTo>
                    <a:pt x="1217117" y="203695"/>
                  </a:lnTo>
                  <a:lnTo>
                    <a:pt x="1223251" y="197269"/>
                  </a:lnTo>
                  <a:lnTo>
                    <a:pt x="1224927" y="195516"/>
                  </a:lnTo>
                  <a:lnTo>
                    <a:pt x="1231112" y="185889"/>
                  </a:lnTo>
                  <a:lnTo>
                    <a:pt x="1235659" y="174840"/>
                  </a:lnTo>
                  <a:lnTo>
                    <a:pt x="1238567" y="162356"/>
                  </a:lnTo>
                  <a:close/>
                </a:path>
                <a:path w="1731010" h="1349375">
                  <a:moveTo>
                    <a:pt x="1255179" y="1071410"/>
                  </a:moveTo>
                  <a:lnTo>
                    <a:pt x="1236548" y="1071410"/>
                  </a:lnTo>
                  <a:lnTo>
                    <a:pt x="1223848" y="1089545"/>
                  </a:lnTo>
                  <a:lnTo>
                    <a:pt x="1203769" y="1125905"/>
                  </a:lnTo>
                  <a:lnTo>
                    <a:pt x="1188034" y="1176337"/>
                  </a:lnTo>
                  <a:lnTo>
                    <a:pt x="1185252" y="1209954"/>
                  </a:lnTo>
                  <a:lnTo>
                    <a:pt x="1186192" y="1229283"/>
                  </a:lnTo>
                  <a:lnTo>
                    <a:pt x="1193622" y="1266939"/>
                  </a:lnTo>
                  <a:lnTo>
                    <a:pt x="1207998" y="1302893"/>
                  </a:lnTo>
                  <a:lnTo>
                    <a:pt x="1236548" y="1348790"/>
                  </a:lnTo>
                  <a:lnTo>
                    <a:pt x="1255179" y="1348790"/>
                  </a:lnTo>
                  <a:lnTo>
                    <a:pt x="1236281" y="1314145"/>
                  </a:lnTo>
                  <a:lnTo>
                    <a:pt x="1222781" y="1279486"/>
                  </a:lnTo>
                  <a:lnTo>
                    <a:pt x="1214678" y="1244803"/>
                  </a:lnTo>
                  <a:lnTo>
                    <a:pt x="1211986" y="1210106"/>
                  </a:lnTo>
                  <a:lnTo>
                    <a:pt x="1212367" y="1196479"/>
                  </a:lnTo>
                  <a:lnTo>
                    <a:pt x="1218196" y="1155839"/>
                  </a:lnTo>
                  <a:lnTo>
                    <a:pt x="1232065" y="1114272"/>
                  </a:lnTo>
                  <a:lnTo>
                    <a:pt x="1247178" y="1085342"/>
                  </a:lnTo>
                  <a:lnTo>
                    <a:pt x="1255179" y="1071410"/>
                  </a:lnTo>
                  <a:close/>
                </a:path>
                <a:path w="1731010" h="1349375">
                  <a:moveTo>
                    <a:pt x="1347647" y="1209954"/>
                  </a:moveTo>
                  <a:lnTo>
                    <a:pt x="1341386" y="1160056"/>
                  </a:lnTo>
                  <a:lnTo>
                    <a:pt x="1319974" y="1107706"/>
                  </a:lnTo>
                  <a:lnTo>
                    <a:pt x="1296352" y="1071410"/>
                  </a:lnTo>
                  <a:lnTo>
                    <a:pt x="1277721" y="1071410"/>
                  </a:lnTo>
                  <a:lnTo>
                    <a:pt x="1285786" y="1085481"/>
                  </a:lnTo>
                  <a:lnTo>
                    <a:pt x="1292352" y="1097394"/>
                  </a:lnTo>
                  <a:lnTo>
                    <a:pt x="1308823" y="1135049"/>
                  </a:lnTo>
                  <a:lnTo>
                    <a:pt x="1319364" y="1183081"/>
                  </a:lnTo>
                  <a:lnTo>
                    <a:pt x="1320914" y="1210106"/>
                  </a:lnTo>
                  <a:lnTo>
                    <a:pt x="1318221" y="1244803"/>
                  </a:lnTo>
                  <a:lnTo>
                    <a:pt x="1310119" y="1279486"/>
                  </a:lnTo>
                  <a:lnTo>
                    <a:pt x="1296619" y="1314145"/>
                  </a:lnTo>
                  <a:lnTo>
                    <a:pt x="1277721" y="1348790"/>
                  </a:lnTo>
                  <a:lnTo>
                    <a:pt x="1296352" y="1348790"/>
                  </a:lnTo>
                  <a:lnTo>
                    <a:pt x="1324813" y="1302893"/>
                  </a:lnTo>
                  <a:lnTo>
                    <a:pt x="1339240" y="1266939"/>
                  </a:lnTo>
                  <a:lnTo>
                    <a:pt x="1346708" y="1229283"/>
                  </a:lnTo>
                  <a:lnTo>
                    <a:pt x="1347647" y="1209954"/>
                  </a:lnTo>
                  <a:close/>
                </a:path>
                <a:path w="1731010" h="1349375">
                  <a:moveTo>
                    <a:pt x="1393583" y="138252"/>
                  </a:moveTo>
                  <a:lnTo>
                    <a:pt x="1382623" y="90893"/>
                  </a:lnTo>
                  <a:lnTo>
                    <a:pt x="1366139" y="72428"/>
                  </a:lnTo>
                  <a:lnTo>
                    <a:pt x="1366139" y="123812"/>
                  </a:lnTo>
                  <a:lnTo>
                    <a:pt x="1280464" y="123812"/>
                  </a:lnTo>
                  <a:lnTo>
                    <a:pt x="1300429" y="86537"/>
                  </a:lnTo>
                  <a:lnTo>
                    <a:pt x="1324102" y="79794"/>
                  </a:lnTo>
                  <a:lnTo>
                    <a:pt x="1333538" y="80733"/>
                  </a:lnTo>
                  <a:lnTo>
                    <a:pt x="1362811" y="106895"/>
                  </a:lnTo>
                  <a:lnTo>
                    <a:pt x="1366139" y="123812"/>
                  </a:lnTo>
                  <a:lnTo>
                    <a:pt x="1366139" y="72428"/>
                  </a:lnTo>
                  <a:lnTo>
                    <a:pt x="1363624" y="70218"/>
                  </a:lnTo>
                  <a:lnTo>
                    <a:pt x="1351762" y="63677"/>
                  </a:lnTo>
                  <a:lnTo>
                    <a:pt x="1338491" y="59753"/>
                  </a:lnTo>
                  <a:lnTo>
                    <a:pt x="1323809" y="58445"/>
                  </a:lnTo>
                  <a:lnTo>
                    <a:pt x="1308658" y="59778"/>
                  </a:lnTo>
                  <a:lnTo>
                    <a:pt x="1272082" y="79794"/>
                  </a:lnTo>
                  <a:lnTo>
                    <a:pt x="1253401" y="121577"/>
                  </a:lnTo>
                  <a:lnTo>
                    <a:pt x="1252143" y="139839"/>
                  </a:lnTo>
                  <a:lnTo>
                    <a:pt x="1253375" y="157480"/>
                  </a:lnTo>
                  <a:lnTo>
                    <a:pt x="1271866" y="197929"/>
                  </a:lnTo>
                  <a:lnTo>
                    <a:pt x="1309293" y="217335"/>
                  </a:lnTo>
                  <a:lnTo>
                    <a:pt x="1325257" y="218630"/>
                  </a:lnTo>
                  <a:lnTo>
                    <a:pt x="1338021" y="217817"/>
                  </a:lnTo>
                  <a:lnTo>
                    <a:pt x="1377086" y="198488"/>
                  </a:lnTo>
                  <a:lnTo>
                    <a:pt x="1392720" y="169138"/>
                  </a:lnTo>
                  <a:lnTo>
                    <a:pt x="1365846" y="165811"/>
                  </a:lnTo>
                  <a:lnTo>
                    <a:pt x="1362621" y="173482"/>
                  </a:lnTo>
                  <a:lnTo>
                    <a:pt x="1358874" y="180035"/>
                  </a:lnTo>
                  <a:lnTo>
                    <a:pt x="1325397" y="197269"/>
                  </a:lnTo>
                  <a:lnTo>
                    <a:pt x="1316189" y="196430"/>
                  </a:lnTo>
                  <a:lnTo>
                    <a:pt x="1283322" y="167474"/>
                  </a:lnTo>
                  <a:lnTo>
                    <a:pt x="1279017" y="145173"/>
                  </a:lnTo>
                  <a:lnTo>
                    <a:pt x="1393444" y="145173"/>
                  </a:lnTo>
                  <a:lnTo>
                    <a:pt x="1393545" y="142100"/>
                  </a:lnTo>
                  <a:lnTo>
                    <a:pt x="1393583" y="138252"/>
                  </a:lnTo>
                  <a:close/>
                </a:path>
                <a:path w="1731010" h="1349375">
                  <a:moveTo>
                    <a:pt x="1564208" y="98412"/>
                  </a:moveTo>
                  <a:lnTo>
                    <a:pt x="1423924" y="39243"/>
                  </a:lnTo>
                  <a:lnTo>
                    <a:pt x="1423924" y="65074"/>
                  </a:lnTo>
                  <a:lnTo>
                    <a:pt x="1535023" y="110680"/>
                  </a:lnTo>
                  <a:lnTo>
                    <a:pt x="1423924" y="156718"/>
                  </a:lnTo>
                  <a:lnTo>
                    <a:pt x="1423924" y="182549"/>
                  </a:lnTo>
                  <a:lnTo>
                    <a:pt x="1564208" y="122669"/>
                  </a:lnTo>
                  <a:lnTo>
                    <a:pt x="1564208" y="98412"/>
                  </a:lnTo>
                  <a:close/>
                </a:path>
                <a:path w="1731010" h="1349375">
                  <a:moveTo>
                    <a:pt x="1730641" y="98412"/>
                  </a:moveTo>
                  <a:lnTo>
                    <a:pt x="1590357" y="39243"/>
                  </a:lnTo>
                  <a:lnTo>
                    <a:pt x="1590357" y="65074"/>
                  </a:lnTo>
                  <a:lnTo>
                    <a:pt x="1701457" y="110680"/>
                  </a:lnTo>
                  <a:lnTo>
                    <a:pt x="1590357" y="156718"/>
                  </a:lnTo>
                  <a:lnTo>
                    <a:pt x="1590357" y="182549"/>
                  </a:lnTo>
                  <a:lnTo>
                    <a:pt x="1730641" y="122669"/>
                  </a:lnTo>
                  <a:lnTo>
                    <a:pt x="1730641" y="98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4744" y="4511962"/>
              <a:ext cx="702945" cy="1385570"/>
            </a:xfrm>
            <a:custGeom>
              <a:avLst/>
              <a:gdLst/>
              <a:ahLst/>
              <a:cxnLst/>
              <a:rect l="l" t="t" r="r" b="b"/>
              <a:pathLst>
                <a:path w="702945" h="1385570">
                  <a:moveTo>
                    <a:pt x="702719" y="138545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986251" y="4493492"/>
              <a:ext cx="351790" cy="462280"/>
            </a:xfrm>
            <a:custGeom>
              <a:avLst/>
              <a:gdLst/>
              <a:ahLst/>
              <a:cxnLst/>
              <a:rect l="l" t="t" r="r" b="b"/>
              <a:pathLst>
                <a:path w="351789" h="462279">
                  <a:moveTo>
                    <a:pt x="0" y="0"/>
                  </a:moveTo>
                  <a:lnTo>
                    <a:pt x="55478" y="461817"/>
                  </a:lnTo>
                  <a:lnTo>
                    <a:pt x="351360" y="314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986251" y="4493490"/>
              <a:ext cx="351790" cy="462280"/>
            </a:xfrm>
            <a:custGeom>
              <a:avLst/>
              <a:gdLst/>
              <a:ahLst/>
              <a:cxnLst/>
              <a:rect l="l" t="t" r="r" b="b"/>
              <a:pathLst>
                <a:path w="351789" h="462279">
                  <a:moveTo>
                    <a:pt x="0" y="0"/>
                  </a:moveTo>
                  <a:lnTo>
                    <a:pt x="351360" y="314036"/>
                  </a:lnTo>
                  <a:lnTo>
                    <a:pt x="55477" y="461818"/>
                  </a:lnTo>
                  <a:lnTo>
                    <a:pt x="0" y="0"/>
                  </a:lnTo>
                  <a:close/>
                </a:path>
              </a:pathLst>
            </a:custGeom>
            <a:ln w="18485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7208080" y="182448"/>
            <a:ext cx="5390515" cy="9448800"/>
          </a:xfrm>
          <a:custGeom>
            <a:avLst/>
            <a:gdLst/>
            <a:ahLst/>
            <a:cxnLst/>
            <a:rect l="l" t="t" r="r" b="b"/>
            <a:pathLst>
              <a:path w="5390515" h="9448800">
                <a:moveTo>
                  <a:pt x="0" y="0"/>
                </a:moveTo>
                <a:lnTo>
                  <a:pt x="5389982" y="0"/>
                </a:lnTo>
                <a:lnTo>
                  <a:pt x="5389982" y="9448799"/>
                </a:lnTo>
                <a:lnTo>
                  <a:pt x="0" y="9448799"/>
                </a:lnTo>
                <a:lnTo>
                  <a:pt x="0" y="0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7246180" y="211965"/>
            <a:ext cx="1908175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9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46180" y="1088265"/>
            <a:ext cx="5093970" cy="607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3960" algn="l"/>
              </a:tabLst>
            </a:pPr>
            <a:r>
              <a:rPr dirty="0" sz="1900" spc="-5">
                <a:latin typeface="Courier New"/>
                <a:cs typeface="Courier New"/>
              </a:rPr>
              <a:t>public class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Die	</a:t>
            </a:r>
            <a:r>
              <a:rPr dirty="0" sz="1900" spc="-5">
                <a:latin typeface="Courier New"/>
                <a:cs typeface="Courier New"/>
              </a:rPr>
              <a:t>extends</a:t>
            </a:r>
            <a:r>
              <a:rPr dirty="0" sz="1900" spc="-8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Observable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342640" algn="l"/>
              </a:tabLst>
            </a:pPr>
            <a:r>
              <a:rPr dirty="0" sz="1900" spc="-5">
                <a:latin typeface="Courier New"/>
                <a:cs typeface="Courier New"/>
              </a:rPr>
              <a:t>implements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Displayable	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6180" y="1964565"/>
            <a:ext cx="5093970" cy="1775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private</a:t>
            </a:r>
            <a:r>
              <a:rPr dirty="0" sz="1900" spc="-4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-4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faceValue;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197860" algn="l"/>
              </a:tabLst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10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roll</a:t>
            </a:r>
            <a:r>
              <a:rPr dirty="0" sz="1900" spc="-5">
                <a:latin typeface="Courier New"/>
                <a:cs typeface="Courier New"/>
              </a:rPr>
              <a:t>()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	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java.awt.Component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display</a:t>
            </a:r>
            <a:r>
              <a:rPr dirty="0" sz="1900" spc="-5">
                <a:latin typeface="Courier New"/>
                <a:cs typeface="Courier New"/>
              </a:rPr>
              <a:t>()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591820" algn="l"/>
              </a:tabLst>
            </a:pPr>
            <a:r>
              <a:rPr dirty="0" sz="1900">
                <a:latin typeface="Courier New"/>
                <a:cs typeface="Courier New"/>
              </a:rPr>
              <a:t>{	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46180" y="4009265"/>
            <a:ext cx="89408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public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46180" y="4009265"/>
            <a:ext cx="4803775" cy="148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616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void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setValue</a:t>
            </a:r>
            <a:r>
              <a:rPr dirty="0" sz="1900" spc="-5">
                <a:latin typeface="Courier New"/>
                <a:cs typeface="Courier New"/>
              </a:rPr>
              <a:t>(int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value)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03124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getValue</a:t>
            </a:r>
            <a:r>
              <a:rPr dirty="0" sz="1900" spc="-5">
                <a:latin typeface="Courier New"/>
                <a:cs typeface="Courier New"/>
              </a:rPr>
              <a:t>()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r>
              <a:rPr dirty="0" sz="1900" spc="2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2495984"/>
            <a:ext cx="12384405" cy="2730500"/>
            <a:chOff x="406400" y="2495984"/>
            <a:chExt cx="12384405" cy="2730500"/>
          </a:xfrm>
        </p:grpSpPr>
        <p:sp>
          <p:nvSpPr>
            <p:cNvPr id="3" name="object 3"/>
            <p:cNvSpPr/>
            <p:nvPr/>
          </p:nvSpPr>
          <p:spPr>
            <a:xfrm>
              <a:off x="406400" y="2565463"/>
              <a:ext cx="5984875" cy="0"/>
            </a:xfrm>
            <a:custGeom>
              <a:avLst/>
              <a:gdLst/>
              <a:ahLst/>
              <a:cxnLst/>
              <a:rect l="l" t="t" r="r" b="b"/>
              <a:pathLst>
                <a:path w="5984875" h="0">
                  <a:moveTo>
                    <a:pt x="0" y="0"/>
                  </a:moveTo>
                  <a:lnTo>
                    <a:pt x="5984289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2616263"/>
              <a:ext cx="5984875" cy="0"/>
            </a:xfrm>
            <a:custGeom>
              <a:avLst/>
              <a:gdLst/>
              <a:ahLst/>
              <a:cxnLst/>
              <a:rect l="l" t="t" r="r" b="b"/>
              <a:pathLst>
                <a:path w="5984875" h="0">
                  <a:moveTo>
                    <a:pt x="0" y="0"/>
                  </a:moveTo>
                  <a:lnTo>
                    <a:pt x="5984289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390689" y="2495984"/>
              <a:ext cx="6400165" cy="2730500"/>
            </a:xfrm>
            <a:custGeom>
              <a:avLst/>
              <a:gdLst/>
              <a:ahLst/>
              <a:cxnLst/>
              <a:rect l="l" t="t" r="r" b="b"/>
              <a:pathLst>
                <a:path w="6400165" h="2730500">
                  <a:moveTo>
                    <a:pt x="0" y="0"/>
                  </a:moveTo>
                  <a:lnTo>
                    <a:pt x="6399569" y="0"/>
                  </a:lnTo>
                  <a:lnTo>
                    <a:pt x="6399569" y="2730499"/>
                  </a:lnTo>
                  <a:lnTo>
                    <a:pt x="0" y="2730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63575" y="8948638"/>
            <a:ext cx="2774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</a:t>
            </a:r>
            <a:r>
              <a:rPr dirty="0" sz="1400" spc="-2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3700" y="745867"/>
            <a:ext cx="6069330" cy="1350010"/>
          </a:xfrm>
          <a:prstGeom prst="rect"/>
        </p:spPr>
        <p:txBody>
          <a:bodyPr wrap="square" lIns="0" tIns="66675" rIns="0" bIns="0" rtlCol="0" vert="horz">
            <a:spAutoFit/>
          </a:bodyPr>
          <a:lstStyle/>
          <a:p>
            <a:pPr marL="12700" marR="5080">
              <a:lnSpc>
                <a:spcPts val="5050"/>
              </a:lnSpc>
              <a:spcBef>
                <a:spcPts val="525"/>
              </a:spcBef>
            </a:pPr>
            <a:r>
              <a:rPr dirty="0" sz="4450" spc="75">
                <a:solidFill>
                  <a:srgbClr val="314864"/>
                </a:solidFill>
                <a:latin typeface="Cambria"/>
                <a:cs typeface="Cambria"/>
              </a:rPr>
              <a:t>Mapping</a:t>
            </a:r>
            <a:r>
              <a:rPr dirty="0" sz="445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25">
                <a:solidFill>
                  <a:srgbClr val="314864"/>
                </a:solidFill>
                <a:latin typeface="Cambria"/>
                <a:cs typeface="Cambria"/>
              </a:rPr>
              <a:t>Java</a:t>
            </a:r>
            <a:r>
              <a:rPr dirty="0" sz="445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70">
                <a:solidFill>
                  <a:srgbClr val="314864"/>
                </a:solidFill>
                <a:latin typeface="Cambria"/>
                <a:cs typeface="Cambria"/>
              </a:rPr>
              <a:t>:</a:t>
            </a:r>
            <a:r>
              <a:rPr dirty="0" sz="4450" spc="-1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30">
                <a:solidFill>
                  <a:srgbClr val="314864"/>
                </a:solidFill>
                <a:latin typeface="Cambria"/>
                <a:cs typeface="Cambria"/>
              </a:rPr>
              <a:t>Relations </a:t>
            </a:r>
            <a:r>
              <a:rPr dirty="0" sz="4450" spc="-9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-80">
                <a:solidFill>
                  <a:srgbClr val="314864"/>
                </a:solidFill>
                <a:latin typeface="Cambria"/>
                <a:cs typeface="Cambria"/>
              </a:rPr>
              <a:t>(Rappels)</a:t>
            </a:r>
            <a:endParaRPr sz="445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4034" y="3554356"/>
            <a:ext cx="5479415" cy="1817370"/>
            <a:chOff x="604034" y="3554356"/>
            <a:chExt cx="5479415" cy="1817370"/>
          </a:xfrm>
        </p:grpSpPr>
        <p:sp>
          <p:nvSpPr>
            <p:cNvPr id="9" name="object 9"/>
            <p:cNvSpPr/>
            <p:nvPr/>
          </p:nvSpPr>
          <p:spPr>
            <a:xfrm>
              <a:off x="609163" y="3559482"/>
              <a:ext cx="1833245" cy="1807210"/>
            </a:xfrm>
            <a:custGeom>
              <a:avLst/>
              <a:gdLst/>
              <a:ahLst/>
              <a:cxnLst/>
              <a:rect l="l" t="t" r="r" b="b"/>
              <a:pathLst>
                <a:path w="1833245" h="1807210">
                  <a:moveTo>
                    <a:pt x="0" y="0"/>
                  </a:moveTo>
                  <a:lnTo>
                    <a:pt x="1833122" y="0"/>
                  </a:lnTo>
                  <a:lnTo>
                    <a:pt x="1833122" y="1806594"/>
                  </a:lnTo>
                  <a:lnTo>
                    <a:pt x="0" y="1806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9163" y="3559482"/>
              <a:ext cx="1833245" cy="1807210"/>
            </a:xfrm>
            <a:custGeom>
              <a:avLst/>
              <a:gdLst/>
              <a:ahLst/>
              <a:cxnLst/>
              <a:rect l="l" t="t" r="r" b="b"/>
              <a:pathLst>
                <a:path w="1833245" h="1807210">
                  <a:moveTo>
                    <a:pt x="0" y="0"/>
                  </a:moveTo>
                  <a:lnTo>
                    <a:pt x="1833122" y="0"/>
                  </a:lnTo>
                  <a:lnTo>
                    <a:pt x="1833122" y="1806594"/>
                  </a:lnTo>
                  <a:lnTo>
                    <a:pt x="0" y="1806594"/>
                  </a:lnTo>
                  <a:lnTo>
                    <a:pt x="0" y="0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48571" y="3629651"/>
              <a:ext cx="766445" cy="153670"/>
            </a:xfrm>
            <a:custGeom>
              <a:avLst/>
              <a:gdLst/>
              <a:ahLst/>
              <a:cxnLst/>
              <a:rect l="l" t="t" r="r" b="b"/>
              <a:pathLst>
                <a:path w="766444" h="153670">
                  <a:moveTo>
                    <a:pt x="40163" y="2005"/>
                  </a:moveTo>
                  <a:lnTo>
                    <a:pt x="24562" y="2005"/>
                  </a:lnTo>
                  <a:lnTo>
                    <a:pt x="0" y="119569"/>
                  </a:lnTo>
                  <a:lnTo>
                    <a:pt x="15681" y="119569"/>
                  </a:lnTo>
                  <a:lnTo>
                    <a:pt x="27282" y="64155"/>
                  </a:lnTo>
                  <a:lnTo>
                    <a:pt x="103707" y="64155"/>
                  </a:lnTo>
                  <a:lnTo>
                    <a:pt x="106479" y="50843"/>
                  </a:lnTo>
                  <a:lnTo>
                    <a:pt x="30002" y="50843"/>
                  </a:lnTo>
                  <a:lnTo>
                    <a:pt x="40163" y="2005"/>
                  </a:lnTo>
                  <a:close/>
                </a:path>
                <a:path w="766444" h="153670">
                  <a:moveTo>
                    <a:pt x="103707" y="64155"/>
                  </a:moveTo>
                  <a:lnTo>
                    <a:pt x="88007" y="64155"/>
                  </a:lnTo>
                  <a:lnTo>
                    <a:pt x="76486" y="119569"/>
                  </a:lnTo>
                  <a:lnTo>
                    <a:pt x="92168" y="119569"/>
                  </a:lnTo>
                  <a:lnTo>
                    <a:pt x="103707" y="64155"/>
                  </a:lnTo>
                  <a:close/>
                </a:path>
                <a:path w="766444" h="153670">
                  <a:moveTo>
                    <a:pt x="116650" y="2005"/>
                  </a:moveTo>
                  <a:lnTo>
                    <a:pt x="100968" y="2005"/>
                  </a:lnTo>
                  <a:lnTo>
                    <a:pt x="90808" y="50843"/>
                  </a:lnTo>
                  <a:lnTo>
                    <a:pt x="106479" y="50843"/>
                  </a:lnTo>
                  <a:lnTo>
                    <a:pt x="116650" y="2005"/>
                  </a:lnTo>
                  <a:close/>
                </a:path>
                <a:path w="766444" h="153670">
                  <a:moveTo>
                    <a:pt x="159854" y="2005"/>
                  </a:moveTo>
                  <a:lnTo>
                    <a:pt x="145452" y="2005"/>
                  </a:lnTo>
                  <a:lnTo>
                    <a:pt x="142012" y="18445"/>
                  </a:lnTo>
                  <a:lnTo>
                    <a:pt x="156414" y="18445"/>
                  </a:lnTo>
                  <a:lnTo>
                    <a:pt x="159854" y="2005"/>
                  </a:lnTo>
                  <a:close/>
                </a:path>
                <a:path w="766444" h="153670">
                  <a:moveTo>
                    <a:pt x="153133" y="34403"/>
                  </a:moveTo>
                  <a:lnTo>
                    <a:pt x="138652" y="34403"/>
                  </a:lnTo>
                  <a:lnTo>
                    <a:pt x="120890" y="119569"/>
                  </a:lnTo>
                  <a:lnTo>
                    <a:pt x="135371" y="119569"/>
                  </a:lnTo>
                  <a:lnTo>
                    <a:pt x="153133" y="34403"/>
                  </a:lnTo>
                  <a:close/>
                </a:path>
                <a:path w="766444" h="153670">
                  <a:moveTo>
                    <a:pt x="161613" y="127267"/>
                  </a:moveTo>
                  <a:lnTo>
                    <a:pt x="161347" y="128817"/>
                  </a:lnTo>
                  <a:lnTo>
                    <a:pt x="161213" y="130262"/>
                  </a:lnTo>
                  <a:lnTo>
                    <a:pt x="161213" y="135981"/>
                  </a:lnTo>
                  <a:lnTo>
                    <a:pt x="186710" y="153650"/>
                  </a:lnTo>
                  <a:lnTo>
                    <a:pt x="200630" y="153650"/>
                  </a:lnTo>
                  <a:lnTo>
                    <a:pt x="206885" y="152261"/>
                  </a:lnTo>
                  <a:lnTo>
                    <a:pt x="217712" y="146701"/>
                  </a:lnTo>
                  <a:lnTo>
                    <a:pt x="221939" y="142784"/>
                  </a:lnTo>
                  <a:lnTo>
                    <a:pt x="222591" y="141702"/>
                  </a:lnTo>
                  <a:lnTo>
                    <a:pt x="187776" y="141702"/>
                  </a:lnTo>
                  <a:lnTo>
                    <a:pt x="184389" y="141114"/>
                  </a:lnTo>
                  <a:lnTo>
                    <a:pt x="176255" y="128630"/>
                  </a:lnTo>
                  <a:lnTo>
                    <a:pt x="161613" y="127267"/>
                  </a:lnTo>
                  <a:close/>
                </a:path>
                <a:path w="766444" h="153670">
                  <a:moveTo>
                    <a:pt x="234122" y="108101"/>
                  </a:moveTo>
                  <a:lnTo>
                    <a:pt x="219219" y="108101"/>
                  </a:lnTo>
                  <a:lnTo>
                    <a:pt x="215645" y="125209"/>
                  </a:lnTo>
                  <a:lnTo>
                    <a:pt x="213325" y="131838"/>
                  </a:lnTo>
                  <a:lnTo>
                    <a:pt x="210818" y="134886"/>
                  </a:lnTo>
                  <a:lnTo>
                    <a:pt x="206978" y="139430"/>
                  </a:lnTo>
                  <a:lnTo>
                    <a:pt x="200684" y="141702"/>
                  </a:lnTo>
                  <a:lnTo>
                    <a:pt x="222591" y="141702"/>
                  </a:lnTo>
                  <a:lnTo>
                    <a:pt x="228020" y="132680"/>
                  </a:lnTo>
                  <a:lnTo>
                    <a:pt x="230473" y="125636"/>
                  </a:lnTo>
                  <a:lnTo>
                    <a:pt x="234122" y="108101"/>
                  </a:lnTo>
                  <a:close/>
                </a:path>
                <a:path w="766444" h="153670">
                  <a:moveTo>
                    <a:pt x="207538" y="32478"/>
                  </a:moveTo>
                  <a:lnTo>
                    <a:pt x="200870" y="32478"/>
                  </a:lnTo>
                  <a:lnTo>
                    <a:pt x="194391" y="34523"/>
                  </a:lnTo>
                  <a:lnTo>
                    <a:pt x="168822" y="62937"/>
                  </a:lnTo>
                  <a:lnTo>
                    <a:pt x="164974" y="83162"/>
                  </a:lnTo>
                  <a:lnTo>
                    <a:pt x="165516" y="91368"/>
                  </a:lnTo>
                  <a:lnTo>
                    <a:pt x="186630" y="119569"/>
                  </a:lnTo>
                  <a:lnTo>
                    <a:pt x="195216" y="119569"/>
                  </a:lnTo>
                  <a:lnTo>
                    <a:pt x="201487" y="118852"/>
                  </a:lnTo>
                  <a:lnTo>
                    <a:pt x="207578" y="116702"/>
                  </a:lnTo>
                  <a:lnTo>
                    <a:pt x="213488" y="113118"/>
                  </a:lnTo>
                  <a:lnTo>
                    <a:pt x="219219" y="108101"/>
                  </a:lnTo>
                  <a:lnTo>
                    <a:pt x="234122" y="108101"/>
                  </a:lnTo>
                  <a:lnTo>
                    <a:pt x="234206" y="107699"/>
                  </a:lnTo>
                  <a:lnTo>
                    <a:pt x="194469" y="107699"/>
                  </a:lnTo>
                  <a:lnTo>
                    <a:pt x="191176" y="106619"/>
                  </a:lnTo>
                  <a:lnTo>
                    <a:pt x="185256" y="102288"/>
                  </a:lnTo>
                  <a:lnTo>
                    <a:pt x="182976" y="99146"/>
                  </a:lnTo>
                  <a:lnTo>
                    <a:pt x="180256" y="92088"/>
                  </a:lnTo>
                  <a:lnTo>
                    <a:pt x="179695" y="87706"/>
                  </a:lnTo>
                  <a:lnTo>
                    <a:pt x="179695" y="79098"/>
                  </a:lnTo>
                  <a:lnTo>
                    <a:pt x="200924" y="45137"/>
                  </a:lnTo>
                  <a:lnTo>
                    <a:pt x="204337" y="44187"/>
                  </a:lnTo>
                  <a:lnTo>
                    <a:pt x="230298" y="44187"/>
                  </a:lnTo>
                  <a:lnTo>
                    <a:pt x="228300" y="41410"/>
                  </a:lnTo>
                  <a:lnTo>
                    <a:pt x="222339" y="36448"/>
                  </a:lnTo>
                  <a:lnTo>
                    <a:pt x="215419" y="33471"/>
                  </a:lnTo>
                  <a:lnTo>
                    <a:pt x="207538" y="32478"/>
                  </a:lnTo>
                  <a:close/>
                </a:path>
                <a:path w="766444" h="153670">
                  <a:moveTo>
                    <a:pt x="230298" y="44187"/>
                  </a:moveTo>
                  <a:lnTo>
                    <a:pt x="213565" y="44187"/>
                  </a:lnTo>
                  <a:lnTo>
                    <a:pt x="218352" y="46258"/>
                  </a:lnTo>
                  <a:lnTo>
                    <a:pt x="226086" y="54546"/>
                  </a:lnTo>
                  <a:lnTo>
                    <a:pt x="228020" y="60119"/>
                  </a:lnTo>
                  <a:lnTo>
                    <a:pt x="228020" y="73484"/>
                  </a:lnTo>
                  <a:lnTo>
                    <a:pt x="207564" y="106029"/>
                  </a:lnTo>
                  <a:lnTo>
                    <a:pt x="202844" y="107699"/>
                  </a:lnTo>
                  <a:lnTo>
                    <a:pt x="234206" y="107699"/>
                  </a:lnTo>
                  <a:lnTo>
                    <a:pt x="246557" y="48356"/>
                  </a:lnTo>
                  <a:lnTo>
                    <a:pt x="233300" y="48356"/>
                  </a:lnTo>
                  <a:lnTo>
                    <a:pt x="230298" y="44187"/>
                  </a:lnTo>
                  <a:close/>
                </a:path>
                <a:path w="766444" h="153670">
                  <a:moveTo>
                    <a:pt x="249462" y="34403"/>
                  </a:moveTo>
                  <a:lnTo>
                    <a:pt x="236180" y="34403"/>
                  </a:lnTo>
                  <a:lnTo>
                    <a:pt x="233300" y="48356"/>
                  </a:lnTo>
                  <a:lnTo>
                    <a:pt x="246557" y="48356"/>
                  </a:lnTo>
                  <a:lnTo>
                    <a:pt x="249462" y="34403"/>
                  </a:lnTo>
                  <a:close/>
                </a:path>
                <a:path w="766444" h="153670">
                  <a:moveTo>
                    <a:pt x="293546" y="2005"/>
                  </a:moveTo>
                  <a:lnTo>
                    <a:pt x="279064" y="2005"/>
                  </a:lnTo>
                  <a:lnTo>
                    <a:pt x="254582" y="119569"/>
                  </a:lnTo>
                  <a:lnTo>
                    <a:pt x="269063" y="119569"/>
                  </a:lnTo>
                  <a:lnTo>
                    <a:pt x="276664" y="83000"/>
                  </a:lnTo>
                  <a:lnTo>
                    <a:pt x="278904" y="72362"/>
                  </a:lnTo>
                  <a:lnTo>
                    <a:pt x="281370" y="64650"/>
                  </a:lnTo>
                  <a:lnTo>
                    <a:pt x="286758" y="55081"/>
                  </a:lnTo>
                  <a:lnTo>
                    <a:pt x="290479" y="51310"/>
                  </a:lnTo>
                  <a:lnTo>
                    <a:pt x="297644" y="47155"/>
                  </a:lnTo>
                  <a:lnTo>
                    <a:pt x="284185" y="47155"/>
                  </a:lnTo>
                  <a:lnTo>
                    <a:pt x="293546" y="2005"/>
                  </a:lnTo>
                  <a:close/>
                </a:path>
                <a:path w="766444" h="153670">
                  <a:moveTo>
                    <a:pt x="334898" y="44428"/>
                  </a:moveTo>
                  <a:lnTo>
                    <a:pt x="313814" y="44428"/>
                  </a:lnTo>
                  <a:lnTo>
                    <a:pt x="316588" y="45309"/>
                  </a:lnTo>
                  <a:lnTo>
                    <a:pt x="320428" y="48839"/>
                  </a:lnTo>
                  <a:lnTo>
                    <a:pt x="321388" y="51109"/>
                  </a:lnTo>
                  <a:lnTo>
                    <a:pt x="321388" y="55816"/>
                  </a:lnTo>
                  <a:lnTo>
                    <a:pt x="320615" y="60519"/>
                  </a:lnTo>
                  <a:lnTo>
                    <a:pt x="319068" y="68004"/>
                  </a:lnTo>
                  <a:lnTo>
                    <a:pt x="308266" y="119569"/>
                  </a:lnTo>
                  <a:lnTo>
                    <a:pt x="322748" y="119569"/>
                  </a:lnTo>
                  <a:lnTo>
                    <a:pt x="333230" y="69287"/>
                  </a:lnTo>
                  <a:lnTo>
                    <a:pt x="334936" y="61268"/>
                  </a:lnTo>
                  <a:lnTo>
                    <a:pt x="335780" y="55816"/>
                  </a:lnTo>
                  <a:lnTo>
                    <a:pt x="335789" y="46672"/>
                  </a:lnTo>
                  <a:lnTo>
                    <a:pt x="334898" y="44428"/>
                  </a:lnTo>
                  <a:close/>
                </a:path>
                <a:path w="766444" h="153670">
                  <a:moveTo>
                    <a:pt x="320588" y="32478"/>
                  </a:moveTo>
                  <a:lnTo>
                    <a:pt x="308640" y="32478"/>
                  </a:lnTo>
                  <a:lnTo>
                    <a:pt x="303866" y="33615"/>
                  </a:lnTo>
                  <a:lnTo>
                    <a:pt x="294586" y="38159"/>
                  </a:lnTo>
                  <a:lnTo>
                    <a:pt x="289572" y="41915"/>
                  </a:lnTo>
                  <a:lnTo>
                    <a:pt x="284185" y="47155"/>
                  </a:lnTo>
                  <a:lnTo>
                    <a:pt x="297644" y="47155"/>
                  </a:lnTo>
                  <a:lnTo>
                    <a:pt x="299973" y="45803"/>
                  </a:lnTo>
                  <a:lnTo>
                    <a:pt x="304959" y="44428"/>
                  </a:lnTo>
                  <a:lnTo>
                    <a:pt x="334898" y="44428"/>
                  </a:lnTo>
                  <a:lnTo>
                    <a:pt x="333843" y="41769"/>
                  </a:lnTo>
                  <a:lnTo>
                    <a:pt x="326055" y="34336"/>
                  </a:lnTo>
                  <a:lnTo>
                    <a:pt x="320588" y="32478"/>
                  </a:lnTo>
                  <a:close/>
                </a:path>
                <a:path w="766444" h="153670">
                  <a:moveTo>
                    <a:pt x="368193" y="80112"/>
                  </a:moveTo>
                  <a:lnTo>
                    <a:pt x="352831" y="81558"/>
                  </a:lnTo>
                  <a:lnTo>
                    <a:pt x="353653" y="91995"/>
                  </a:lnTo>
                  <a:lnTo>
                    <a:pt x="356041" y="100693"/>
                  </a:lnTo>
                  <a:lnTo>
                    <a:pt x="388532" y="121030"/>
                  </a:lnTo>
                  <a:lnTo>
                    <a:pt x="398035" y="121574"/>
                  </a:lnTo>
                  <a:lnTo>
                    <a:pt x="406835" y="121574"/>
                  </a:lnTo>
                  <a:lnTo>
                    <a:pt x="414649" y="120103"/>
                  </a:lnTo>
                  <a:lnTo>
                    <a:pt x="428304" y="114222"/>
                  </a:lnTo>
                  <a:lnTo>
                    <a:pt x="433651" y="110067"/>
                  </a:lnTo>
                  <a:lnTo>
                    <a:pt x="434777" y="108502"/>
                  </a:lnTo>
                  <a:lnTo>
                    <a:pt x="391981" y="108502"/>
                  </a:lnTo>
                  <a:lnTo>
                    <a:pt x="386274" y="107472"/>
                  </a:lnTo>
                  <a:lnTo>
                    <a:pt x="376672" y="103356"/>
                  </a:lnTo>
                  <a:lnTo>
                    <a:pt x="373232" y="100443"/>
                  </a:lnTo>
                  <a:lnTo>
                    <a:pt x="369073" y="92904"/>
                  </a:lnTo>
                  <a:lnTo>
                    <a:pt x="368033" y="88748"/>
                  </a:lnTo>
                  <a:lnTo>
                    <a:pt x="368152" y="81156"/>
                  </a:lnTo>
                  <a:lnTo>
                    <a:pt x="368193" y="80112"/>
                  </a:lnTo>
                  <a:close/>
                </a:path>
                <a:path w="766444" h="153670">
                  <a:moveTo>
                    <a:pt x="417983" y="0"/>
                  </a:moveTo>
                  <a:lnTo>
                    <a:pt x="400435" y="0"/>
                  </a:lnTo>
                  <a:lnTo>
                    <a:pt x="393247" y="1283"/>
                  </a:lnTo>
                  <a:lnTo>
                    <a:pt x="380500" y="6417"/>
                  </a:lnTo>
                  <a:lnTo>
                    <a:pt x="375659" y="10132"/>
                  </a:lnTo>
                  <a:lnTo>
                    <a:pt x="369046" y="19861"/>
                  </a:lnTo>
                  <a:lnTo>
                    <a:pt x="367393" y="25316"/>
                  </a:lnTo>
                  <a:lnTo>
                    <a:pt x="367393" y="36596"/>
                  </a:lnTo>
                  <a:lnTo>
                    <a:pt x="401716" y="65919"/>
                  </a:lnTo>
                  <a:lnTo>
                    <a:pt x="413609" y="71051"/>
                  </a:lnTo>
                  <a:lnTo>
                    <a:pt x="420890" y="75115"/>
                  </a:lnTo>
                  <a:lnTo>
                    <a:pt x="423557" y="78110"/>
                  </a:lnTo>
                  <a:lnTo>
                    <a:pt x="426171" y="81156"/>
                  </a:lnTo>
                  <a:lnTo>
                    <a:pt x="427353" y="84203"/>
                  </a:lnTo>
                  <a:lnTo>
                    <a:pt x="427478" y="93506"/>
                  </a:lnTo>
                  <a:lnTo>
                    <a:pt x="425010" y="98210"/>
                  </a:lnTo>
                  <a:lnTo>
                    <a:pt x="415143" y="106443"/>
                  </a:lnTo>
                  <a:lnTo>
                    <a:pt x="407983" y="108502"/>
                  </a:lnTo>
                  <a:lnTo>
                    <a:pt x="434777" y="108502"/>
                  </a:lnTo>
                  <a:lnTo>
                    <a:pt x="441385" y="99320"/>
                  </a:lnTo>
                  <a:lnTo>
                    <a:pt x="443301" y="93506"/>
                  </a:lnTo>
                  <a:lnTo>
                    <a:pt x="443218" y="81558"/>
                  </a:lnTo>
                  <a:lnTo>
                    <a:pt x="402196" y="49615"/>
                  </a:lnTo>
                  <a:lnTo>
                    <a:pt x="395608" y="46540"/>
                  </a:lnTo>
                  <a:lnTo>
                    <a:pt x="388941" y="42797"/>
                  </a:lnTo>
                  <a:lnTo>
                    <a:pt x="386247" y="40565"/>
                  </a:lnTo>
                  <a:lnTo>
                    <a:pt x="383260" y="36021"/>
                  </a:lnTo>
                  <a:lnTo>
                    <a:pt x="382513" y="33441"/>
                  </a:lnTo>
                  <a:lnTo>
                    <a:pt x="382588" y="25529"/>
                  </a:lnTo>
                  <a:lnTo>
                    <a:pt x="384327" y="21786"/>
                  </a:lnTo>
                  <a:lnTo>
                    <a:pt x="392701" y="14996"/>
                  </a:lnTo>
                  <a:lnTo>
                    <a:pt x="399342" y="13073"/>
                  </a:lnTo>
                  <a:lnTo>
                    <a:pt x="444349" y="13073"/>
                  </a:lnTo>
                  <a:lnTo>
                    <a:pt x="443919" y="12297"/>
                  </a:lnTo>
                  <a:lnTo>
                    <a:pt x="439159" y="8020"/>
                  </a:lnTo>
                  <a:lnTo>
                    <a:pt x="426037" y="1604"/>
                  </a:lnTo>
                  <a:lnTo>
                    <a:pt x="417983" y="0"/>
                  </a:lnTo>
                  <a:close/>
                </a:path>
                <a:path w="766444" h="153670">
                  <a:moveTo>
                    <a:pt x="444349" y="13073"/>
                  </a:moveTo>
                  <a:lnTo>
                    <a:pt x="412729" y="13073"/>
                  </a:lnTo>
                  <a:lnTo>
                    <a:pt x="417117" y="13754"/>
                  </a:lnTo>
                  <a:lnTo>
                    <a:pt x="424957" y="16480"/>
                  </a:lnTo>
                  <a:lnTo>
                    <a:pt x="436119" y="33253"/>
                  </a:lnTo>
                  <a:lnTo>
                    <a:pt x="436119" y="36569"/>
                  </a:lnTo>
                  <a:lnTo>
                    <a:pt x="451239" y="35365"/>
                  </a:lnTo>
                  <a:lnTo>
                    <a:pt x="451319" y="28094"/>
                  </a:lnTo>
                  <a:lnTo>
                    <a:pt x="449840" y="22989"/>
                  </a:lnTo>
                  <a:lnTo>
                    <a:pt x="444349" y="13073"/>
                  </a:lnTo>
                  <a:close/>
                </a:path>
                <a:path w="766444" h="153670">
                  <a:moveTo>
                    <a:pt x="517085" y="32478"/>
                  </a:moveTo>
                  <a:lnTo>
                    <a:pt x="499164" y="32478"/>
                  </a:lnTo>
                  <a:lnTo>
                    <a:pt x="491337" y="34817"/>
                  </a:lnTo>
                  <a:lnTo>
                    <a:pt x="466266" y="66751"/>
                  </a:lnTo>
                  <a:lnTo>
                    <a:pt x="463161" y="87411"/>
                  </a:lnTo>
                  <a:lnTo>
                    <a:pt x="463698" y="95025"/>
                  </a:lnTo>
                  <a:lnTo>
                    <a:pt x="484976" y="121494"/>
                  </a:lnTo>
                  <a:lnTo>
                    <a:pt x="502738" y="121494"/>
                  </a:lnTo>
                  <a:lnTo>
                    <a:pt x="510351" y="118913"/>
                  </a:lnTo>
                  <a:lnTo>
                    <a:pt x="517046" y="113755"/>
                  </a:lnTo>
                  <a:lnTo>
                    <a:pt x="520813" y="110266"/>
                  </a:lnTo>
                  <a:lnTo>
                    <a:pt x="489749" y="110266"/>
                  </a:lnTo>
                  <a:lnTo>
                    <a:pt x="485802" y="108449"/>
                  </a:lnTo>
                  <a:lnTo>
                    <a:pt x="479402" y="101178"/>
                  </a:lnTo>
                  <a:lnTo>
                    <a:pt x="477840" y="95858"/>
                  </a:lnTo>
                  <a:lnTo>
                    <a:pt x="477801" y="81503"/>
                  </a:lnTo>
                  <a:lnTo>
                    <a:pt x="479015" y="74273"/>
                  </a:lnTo>
                  <a:lnTo>
                    <a:pt x="483869" y="59250"/>
                  </a:lnTo>
                  <a:lnTo>
                    <a:pt x="487216" y="53649"/>
                  </a:lnTo>
                  <a:lnTo>
                    <a:pt x="495750" y="46272"/>
                  </a:lnTo>
                  <a:lnTo>
                    <a:pt x="500791" y="44428"/>
                  </a:lnTo>
                  <a:lnTo>
                    <a:pt x="534001" y="44428"/>
                  </a:lnTo>
                  <a:lnTo>
                    <a:pt x="524313" y="35058"/>
                  </a:lnTo>
                  <a:lnTo>
                    <a:pt x="517085" y="32478"/>
                  </a:lnTo>
                  <a:close/>
                </a:path>
                <a:path w="766444" h="153670">
                  <a:moveTo>
                    <a:pt x="518045" y="88534"/>
                  </a:moveTo>
                  <a:lnTo>
                    <a:pt x="515591" y="95858"/>
                  </a:lnTo>
                  <a:lnTo>
                    <a:pt x="512218" y="101311"/>
                  </a:lnTo>
                  <a:lnTo>
                    <a:pt x="503631" y="108475"/>
                  </a:lnTo>
                  <a:lnTo>
                    <a:pt x="499137" y="110266"/>
                  </a:lnTo>
                  <a:lnTo>
                    <a:pt x="520813" y="110266"/>
                  </a:lnTo>
                  <a:lnTo>
                    <a:pt x="521779" y="109372"/>
                  </a:lnTo>
                  <a:lnTo>
                    <a:pt x="525936" y="103961"/>
                  </a:lnTo>
                  <a:lnTo>
                    <a:pt x="529519" y="97522"/>
                  </a:lnTo>
                  <a:lnTo>
                    <a:pt x="532527" y="90056"/>
                  </a:lnTo>
                  <a:lnTo>
                    <a:pt x="518045" y="88534"/>
                  </a:lnTo>
                  <a:close/>
                </a:path>
                <a:path w="766444" h="153670">
                  <a:moveTo>
                    <a:pt x="534001" y="44428"/>
                  </a:moveTo>
                  <a:lnTo>
                    <a:pt x="511619" y="44428"/>
                  </a:lnTo>
                  <a:lnTo>
                    <a:pt x="515659" y="45951"/>
                  </a:lnTo>
                  <a:lnTo>
                    <a:pt x="521793" y="52045"/>
                  </a:lnTo>
                  <a:lnTo>
                    <a:pt x="523352" y="56269"/>
                  </a:lnTo>
                  <a:lnTo>
                    <a:pt x="523406" y="61668"/>
                  </a:lnTo>
                  <a:lnTo>
                    <a:pt x="537648" y="60707"/>
                  </a:lnTo>
                  <a:lnTo>
                    <a:pt x="537585" y="52045"/>
                  </a:lnTo>
                  <a:lnTo>
                    <a:pt x="534981" y="45375"/>
                  </a:lnTo>
                  <a:lnTo>
                    <a:pt x="534001" y="44428"/>
                  </a:lnTo>
                  <a:close/>
                </a:path>
                <a:path w="766444" h="153670">
                  <a:moveTo>
                    <a:pt x="590212" y="32478"/>
                  </a:moveTo>
                  <a:lnTo>
                    <a:pt x="552124" y="54667"/>
                  </a:lnTo>
                  <a:lnTo>
                    <a:pt x="543888" y="94040"/>
                  </a:lnTo>
                  <a:lnTo>
                    <a:pt x="545286" y="99908"/>
                  </a:lnTo>
                  <a:lnTo>
                    <a:pt x="571997" y="121494"/>
                  </a:lnTo>
                  <a:lnTo>
                    <a:pt x="586664" y="121494"/>
                  </a:lnTo>
                  <a:lnTo>
                    <a:pt x="594333" y="119247"/>
                  </a:lnTo>
                  <a:lnTo>
                    <a:pt x="601612" y="114757"/>
                  </a:lnTo>
                  <a:lnTo>
                    <a:pt x="606761" y="111020"/>
                  </a:lnTo>
                  <a:lnTo>
                    <a:pt x="607523" y="110266"/>
                  </a:lnTo>
                  <a:lnTo>
                    <a:pt x="572851" y="110266"/>
                  </a:lnTo>
                  <a:lnTo>
                    <a:pt x="567970" y="108193"/>
                  </a:lnTo>
                  <a:lnTo>
                    <a:pt x="560289" y="99908"/>
                  </a:lnTo>
                  <a:lnTo>
                    <a:pt x="558436" y="94040"/>
                  </a:lnTo>
                  <a:lnTo>
                    <a:pt x="558369" y="81478"/>
                  </a:lnTo>
                  <a:lnTo>
                    <a:pt x="559076" y="76545"/>
                  </a:lnTo>
                  <a:lnTo>
                    <a:pt x="580985" y="44789"/>
                  </a:lnTo>
                  <a:lnTo>
                    <a:pt x="585118" y="43705"/>
                  </a:lnTo>
                  <a:lnTo>
                    <a:pt x="616234" y="43705"/>
                  </a:lnTo>
                  <a:lnTo>
                    <a:pt x="614974" y="42103"/>
                  </a:lnTo>
                  <a:lnTo>
                    <a:pt x="609901" y="37892"/>
                  </a:lnTo>
                  <a:lnTo>
                    <a:pt x="604083" y="34884"/>
                  </a:lnTo>
                  <a:lnTo>
                    <a:pt x="597520" y="33080"/>
                  </a:lnTo>
                  <a:lnTo>
                    <a:pt x="590212" y="32478"/>
                  </a:lnTo>
                  <a:close/>
                </a:path>
                <a:path w="766444" h="153670">
                  <a:moveTo>
                    <a:pt x="616234" y="43705"/>
                  </a:moveTo>
                  <a:lnTo>
                    <a:pt x="595519" y="43705"/>
                  </a:lnTo>
                  <a:lnTo>
                    <a:pt x="600386" y="45830"/>
                  </a:lnTo>
                  <a:lnTo>
                    <a:pt x="608120" y="54331"/>
                  </a:lnTo>
                  <a:lnTo>
                    <a:pt x="610054" y="60305"/>
                  </a:lnTo>
                  <a:lnTo>
                    <a:pt x="610054" y="72870"/>
                  </a:lnTo>
                  <a:lnTo>
                    <a:pt x="609227" y="77948"/>
                  </a:lnTo>
                  <a:lnTo>
                    <a:pt x="607574" y="83242"/>
                  </a:lnTo>
                  <a:lnTo>
                    <a:pt x="606454" y="87036"/>
                  </a:lnTo>
                  <a:lnTo>
                    <a:pt x="581864" y="110266"/>
                  </a:lnTo>
                  <a:lnTo>
                    <a:pt x="607523" y="110266"/>
                  </a:lnTo>
                  <a:lnTo>
                    <a:pt x="624005" y="75295"/>
                  </a:lnTo>
                  <a:lnTo>
                    <a:pt x="624375" y="68085"/>
                  </a:lnTo>
                  <a:lnTo>
                    <a:pt x="623782" y="60305"/>
                  </a:lnTo>
                  <a:lnTo>
                    <a:pt x="622025" y="53410"/>
                  </a:lnTo>
                  <a:lnTo>
                    <a:pt x="619087" y="47335"/>
                  </a:lnTo>
                  <a:lnTo>
                    <a:pt x="616234" y="43705"/>
                  </a:lnTo>
                  <a:close/>
                </a:path>
                <a:path w="766444" h="153670">
                  <a:moveTo>
                    <a:pt x="733026" y="32478"/>
                  </a:moveTo>
                  <a:lnTo>
                    <a:pt x="725077" y="32478"/>
                  </a:lnTo>
                  <a:lnTo>
                    <a:pt x="717689" y="34604"/>
                  </a:lnTo>
                  <a:lnTo>
                    <a:pt x="691363" y="64949"/>
                  </a:lnTo>
                  <a:lnTo>
                    <a:pt x="687857" y="93051"/>
                  </a:lnTo>
                  <a:lnTo>
                    <a:pt x="689114" y="98852"/>
                  </a:lnTo>
                  <a:lnTo>
                    <a:pt x="694608" y="109973"/>
                  </a:lnTo>
                  <a:lnTo>
                    <a:pt x="698609" y="114209"/>
                  </a:lnTo>
                  <a:lnTo>
                    <a:pt x="709115" y="120036"/>
                  </a:lnTo>
                  <a:lnTo>
                    <a:pt x="714889" y="121494"/>
                  </a:lnTo>
                  <a:lnTo>
                    <a:pt x="721184" y="121494"/>
                  </a:lnTo>
                  <a:lnTo>
                    <a:pt x="750002" y="109625"/>
                  </a:lnTo>
                  <a:lnTo>
                    <a:pt x="715983" y="109625"/>
                  </a:lnTo>
                  <a:lnTo>
                    <a:pt x="711516" y="107527"/>
                  </a:lnTo>
                  <a:lnTo>
                    <a:pt x="704208" y="99132"/>
                  </a:lnTo>
                  <a:lnTo>
                    <a:pt x="702382" y="93051"/>
                  </a:lnTo>
                  <a:lnTo>
                    <a:pt x="702488" y="82251"/>
                  </a:lnTo>
                  <a:lnTo>
                    <a:pt x="702702" y="80595"/>
                  </a:lnTo>
                  <a:lnTo>
                    <a:pt x="765268" y="80595"/>
                  </a:lnTo>
                  <a:lnTo>
                    <a:pt x="766014" y="76210"/>
                  </a:lnTo>
                  <a:lnTo>
                    <a:pt x="766388" y="71934"/>
                  </a:lnTo>
                  <a:lnTo>
                    <a:pt x="766388" y="69528"/>
                  </a:lnTo>
                  <a:lnTo>
                    <a:pt x="705022" y="69528"/>
                  </a:lnTo>
                  <a:lnTo>
                    <a:pt x="707529" y="60920"/>
                  </a:lnTo>
                  <a:lnTo>
                    <a:pt x="711330" y="54477"/>
                  </a:lnTo>
                  <a:lnTo>
                    <a:pt x="721518" y="45924"/>
                  </a:lnTo>
                  <a:lnTo>
                    <a:pt x="727158" y="43787"/>
                  </a:lnTo>
                  <a:lnTo>
                    <a:pt x="758727" y="43787"/>
                  </a:lnTo>
                  <a:lnTo>
                    <a:pt x="757307" y="41941"/>
                  </a:lnTo>
                  <a:lnTo>
                    <a:pt x="752384" y="37802"/>
                  </a:lnTo>
                  <a:lnTo>
                    <a:pt x="746696" y="34845"/>
                  </a:lnTo>
                  <a:lnTo>
                    <a:pt x="740243" y="33070"/>
                  </a:lnTo>
                  <a:lnTo>
                    <a:pt x="733026" y="32478"/>
                  </a:lnTo>
                  <a:close/>
                </a:path>
                <a:path w="766444" h="153670">
                  <a:moveTo>
                    <a:pt x="664058" y="34403"/>
                  </a:moveTo>
                  <a:lnTo>
                    <a:pt x="651258" y="34403"/>
                  </a:lnTo>
                  <a:lnTo>
                    <a:pt x="633496" y="119569"/>
                  </a:lnTo>
                  <a:lnTo>
                    <a:pt x="647256" y="119569"/>
                  </a:lnTo>
                  <a:lnTo>
                    <a:pt x="654457" y="85406"/>
                  </a:lnTo>
                  <a:lnTo>
                    <a:pt x="656952" y="75227"/>
                  </a:lnTo>
                  <a:lnTo>
                    <a:pt x="659878" y="66741"/>
                  </a:lnTo>
                  <a:lnTo>
                    <a:pt x="663233" y="59950"/>
                  </a:lnTo>
                  <a:lnTo>
                    <a:pt x="667019" y="54853"/>
                  </a:lnTo>
                  <a:lnTo>
                    <a:pt x="669888" y="51805"/>
                  </a:lnTo>
                  <a:lnTo>
                    <a:pt x="660458" y="51805"/>
                  </a:lnTo>
                  <a:lnTo>
                    <a:pt x="664058" y="34403"/>
                  </a:lnTo>
                  <a:close/>
                </a:path>
                <a:path w="766444" h="153670">
                  <a:moveTo>
                    <a:pt x="747106" y="90619"/>
                  </a:moveTo>
                  <a:lnTo>
                    <a:pt x="744438" y="96767"/>
                  </a:lnTo>
                  <a:lnTo>
                    <a:pt x="740705" y="101471"/>
                  </a:lnTo>
                  <a:lnTo>
                    <a:pt x="731104" y="107995"/>
                  </a:lnTo>
                  <a:lnTo>
                    <a:pt x="726225" y="109625"/>
                  </a:lnTo>
                  <a:lnTo>
                    <a:pt x="750002" y="109625"/>
                  </a:lnTo>
                  <a:lnTo>
                    <a:pt x="754506" y="105722"/>
                  </a:lnTo>
                  <a:lnTo>
                    <a:pt x="759113" y="99132"/>
                  </a:lnTo>
                  <a:lnTo>
                    <a:pt x="759221" y="98852"/>
                  </a:lnTo>
                  <a:lnTo>
                    <a:pt x="761188" y="92062"/>
                  </a:lnTo>
                  <a:lnTo>
                    <a:pt x="747106" y="90619"/>
                  </a:lnTo>
                  <a:close/>
                </a:path>
                <a:path w="766444" h="153670">
                  <a:moveTo>
                    <a:pt x="758727" y="43787"/>
                  </a:moveTo>
                  <a:lnTo>
                    <a:pt x="739053" y="43787"/>
                  </a:lnTo>
                  <a:lnTo>
                    <a:pt x="743719" y="45723"/>
                  </a:lnTo>
                  <a:lnTo>
                    <a:pt x="750973" y="53477"/>
                  </a:lnTo>
                  <a:lnTo>
                    <a:pt x="752787" y="59049"/>
                  </a:lnTo>
                  <a:lnTo>
                    <a:pt x="752706" y="69528"/>
                  </a:lnTo>
                  <a:lnTo>
                    <a:pt x="766388" y="69528"/>
                  </a:lnTo>
                  <a:lnTo>
                    <a:pt x="766314" y="66741"/>
                  </a:lnTo>
                  <a:lnTo>
                    <a:pt x="765805" y="59950"/>
                  </a:lnTo>
                  <a:lnTo>
                    <a:pt x="764118" y="53128"/>
                  </a:lnTo>
                  <a:lnTo>
                    <a:pt x="761280" y="47104"/>
                  </a:lnTo>
                  <a:lnTo>
                    <a:pt x="758727" y="43787"/>
                  </a:lnTo>
                  <a:close/>
                </a:path>
                <a:path w="766444" h="153670">
                  <a:moveTo>
                    <a:pt x="689020" y="32478"/>
                  </a:moveTo>
                  <a:lnTo>
                    <a:pt x="681767" y="32478"/>
                  </a:lnTo>
                  <a:lnTo>
                    <a:pt x="677487" y="34056"/>
                  </a:lnTo>
                  <a:lnTo>
                    <a:pt x="669113" y="40364"/>
                  </a:lnTo>
                  <a:lnTo>
                    <a:pt x="664832" y="45229"/>
                  </a:lnTo>
                  <a:lnTo>
                    <a:pt x="660458" y="51805"/>
                  </a:lnTo>
                  <a:lnTo>
                    <a:pt x="669888" y="51805"/>
                  </a:lnTo>
                  <a:lnTo>
                    <a:pt x="672353" y="49187"/>
                  </a:lnTo>
                  <a:lnTo>
                    <a:pt x="677553" y="46352"/>
                  </a:lnTo>
                  <a:lnTo>
                    <a:pt x="692060" y="46352"/>
                  </a:lnTo>
                  <a:lnTo>
                    <a:pt x="696782" y="35606"/>
                  </a:lnTo>
                  <a:lnTo>
                    <a:pt x="692567" y="33521"/>
                  </a:lnTo>
                  <a:lnTo>
                    <a:pt x="689020" y="32478"/>
                  </a:lnTo>
                  <a:close/>
                </a:path>
                <a:path w="766444" h="153670">
                  <a:moveTo>
                    <a:pt x="692060" y="46352"/>
                  </a:moveTo>
                  <a:lnTo>
                    <a:pt x="685606" y="46352"/>
                  </a:lnTo>
                  <a:lnTo>
                    <a:pt x="688353" y="47261"/>
                  </a:lnTo>
                  <a:lnTo>
                    <a:pt x="690862" y="49080"/>
                  </a:lnTo>
                  <a:lnTo>
                    <a:pt x="692060" y="46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09163" y="4000866"/>
              <a:ext cx="1833245" cy="1365250"/>
            </a:xfrm>
            <a:custGeom>
              <a:avLst/>
              <a:gdLst/>
              <a:ahLst/>
              <a:cxnLst/>
              <a:rect l="l" t="t" r="r" b="b"/>
              <a:pathLst>
                <a:path w="1833245" h="1365250">
                  <a:moveTo>
                    <a:pt x="0" y="0"/>
                  </a:moveTo>
                  <a:lnTo>
                    <a:pt x="1833122" y="0"/>
                  </a:lnTo>
                  <a:lnTo>
                    <a:pt x="1833122" y="1365210"/>
                  </a:lnTo>
                  <a:lnTo>
                    <a:pt x="0" y="1365210"/>
                  </a:lnTo>
                  <a:lnTo>
                    <a:pt x="0" y="0"/>
                  </a:lnTo>
                  <a:close/>
                </a:path>
                <a:path w="1833245" h="1365250">
                  <a:moveTo>
                    <a:pt x="0" y="277148"/>
                  </a:moveTo>
                  <a:lnTo>
                    <a:pt x="1833122" y="277148"/>
                  </a:lnTo>
                  <a:lnTo>
                    <a:pt x="1833122" y="1365210"/>
                  </a:lnTo>
                  <a:lnTo>
                    <a:pt x="0" y="1365210"/>
                  </a:lnTo>
                  <a:lnTo>
                    <a:pt x="0" y="277148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27" y="4031661"/>
              <a:ext cx="163854" cy="1437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2" y="4051950"/>
              <a:ext cx="1565419" cy="1629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127" y="4401191"/>
              <a:ext cx="163854" cy="14370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03" y="4430302"/>
              <a:ext cx="813832" cy="1541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585956"/>
              <a:ext cx="163854" cy="1437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19902" y="4615067"/>
              <a:ext cx="370840" cy="154305"/>
            </a:xfrm>
            <a:custGeom>
              <a:avLst/>
              <a:gdLst/>
              <a:ahLst/>
              <a:cxnLst/>
              <a:rect l="l" t="t" r="r" b="b"/>
              <a:pathLst>
                <a:path w="370840" h="154304">
                  <a:moveTo>
                    <a:pt x="70772" y="44427"/>
                  </a:moveTo>
                  <a:lnTo>
                    <a:pt x="45977" y="44427"/>
                  </a:lnTo>
                  <a:lnTo>
                    <a:pt x="51444" y="46057"/>
                  </a:lnTo>
                  <a:lnTo>
                    <a:pt x="57845" y="51724"/>
                  </a:lnTo>
                  <a:lnTo>
                    <a:pt x="59205" y="55867"/>
                  </a:lnTo>
                  <a:lnTo>
                    <a:pt x="59125" y="65518"/>
                  </a:lnTo>
                  <a:lnTo>
                    <a:pt x="54429" y="66911"/>
                  </a:lnTo>
                  <a:lnTo>
                    <a:pt x="48584" y="68204"/>
                  </a:lnTo>
                  <a:lnTo>
                    <a:pt x="41588" y="69397"/>
                  </a:lnTo>
                  <a:lnTo>
                    <a:pt x="33443" y="70490"/>
                  </a:lnTo>
                  <a:lnTo>
                    <a:pt x="27735" y="71184"/>
                  </a:lnTo>
                  <a:lnTo>
                    <a:pt x="23468" y="71906"/>
                  </a:lnTo>
                  <a:lnTo>
                    <a:pt x="0" y="92943"/>
                  </a:lnTo>
                  <a:lnTo>
                    <a:pt x="0" y="104225"/>
                  </a:lnTo>
                  <a:lnTo>
                    <a:pt x="2506" y="110065"/>
                  </a:lnTo>
                  <a:lnTo>
                    <a:pt x="12534" y="119207"/>
                  </a:lnTo>
                  <a:lnTo>
                    <a:pt x="19708" y="121493"/>
                  </a:lnTo>
                  <a:lnTo>
                    <a:pt x="34696" y="121493"/>
                  </a:lnTo>
                  <a:lnTo>
                    <a:pt x="39990" y="120557"/>
                  </a:lnTo>
                  <a:lnTo>
                    <a:pt x="49857" y="116814"/>
                  </a:lnTo>
                  <a:lnTo>
                    <a:pt x="54991" y="113606"/>
                  </a:lnTo>
                  <a:lnTo>
                    <a:pt x="59007" y="110185"/>
                  </a:lnTo>
                  <a:lnTo>
                    <a:pt x="26882" y="110185"/>
                  </a:lnTo>
                  <a:lnTo>
                    <a:pt x="22628" y="108902"/>
                  </a:lnTo>
                  <a:lnTo>
                    <a:pt x="16814" y="103770"/>
                  </a:lnTo>
                  <a:lnTo>
                    <a:pt x="15458" y="100775"/>
                  </a:lnTo>
                  <a:lnTo>
                    <a:pt x="15361" y="94199"/>
                  </a:lnTo>
                  <a:lnTo>
                    <a:pt x="16028" y="91914"/>
                  </a:lnTo>
                  <a:lnTo>
                    <a:pt x="46057" y="80780"/>
                  </a:lnTo>
                  <a:lnTo>
                    <a:pt x="53898" y="78963"/>
                  </a:lnTo>
                  <a:lnTo>
                    <a:pt x="59125" y="76824"/>
                  </a:lnTo>
                  <a:lnTo>
                    <a:pt x="73686" y="76824"/>
                  </a:lnTo>
                  <a:lnTo>
                    <a:pt x="73686" y="58220"/>
                  </a:lnTo>
                  <a:lnTo>
                    <a:pt x="73446" y="53783"/>
                  </a:lnTo>
                  <a:lnTo>
                    <a:pt x="72966" y="51323"/>
                  </a:lnTo>
                  <a:lnTo>
                    <a:pt x="72113" y="47367"/>
                  </a:lnTo>
                  <a:lnTo>
                    <a:pt x="70772" y="44427"/>
                  </a:lnTo>
                  <a:close/>
                </a:path>
                <a:path w="370840" h="154304">
                  <a:moveTo>
                    <a:pt x="74575" y="109062"/>
                  </a:moveTo>
                  <a:lnTo>
                    <a:pt x="60325" y="109062"/>
                  </a:lnTo>
                  <a:lnTo>
                    <a:pt x="60752" y="113071"/>
                  </a:lnTo>
                  <a:lnTo>
                    <a:pt x="61712" y="116574"/>
                  </a:lnTo>
                  <a:lnTo>
                    <a:pt x="63205" y="119567"/>
                  </a:lnTo>
                  <a:lnTo>
                    <a:pt x="78246" y="119567"/>
                  </a:lnTo>
                  <a:lnTo>
                    <a:pt x="76433" y="116306"/>
                  </a:lnTo>
                  <a:lnTo>
                    <a:pt x="75220" y="112899"/>
                  </a:lnTo>
                  <a:lnTo>
                    <a:pt x="74606" y="109343"/>
                  </a:lnTo>
                  <a:lnTo>
                    <a:pt x="74575" y="109062"/>
                  </a:lnTo>
                  <a:close/>
                </a:path>
                <a:path w="370840" h="154304">
                  <a:moveTo>
                    <a:pt x="73686" y="76824"/>
                  </a:moveTo>
                  <a:lnTo>
                    <a:pt x="59125" y="76824"/>
                  </a:lnTo>
                  <a:lnTo>
                    <a:pt x="59020" y="89134"/>
                  </a:lnTo>
                  <a:lnTo>
                    <a:pt x="58351" y="93291"/>
                  </a:lnTo>
                  <a:lnTo>
                    <a:pt x="54778" y="100775"/>
                  </a:lnTo>
                  <a:lnTo>
                    <a:pt x="51604" y="104104"/>
                  </a:lnTo>
                  <a:lnTo>
                    <a:pt x="42963" y="108969"/>
                  </a:lnTo>
                  <a:lnTo>
                    <a:pt x="38030" y="110185"/>
                  </a:lnTo>
                  <a:lnTo>
                    <a:pt x="59007" y="110185"/>
                  </a:lnTo>
                  <a:lnTo>
                    <a:pt x="60325" y="109062"/>
                  </a:lnTo>
                  <a:lnTo>
                    <a:pt x="74575" y="109062"/>
                  </a:lnTo>
                  <a:lnTo>
                    <a:pt x="74204" y="105752"/>
                  </a:lnTo>
                  <a:lnTo>
                    <a:pt x="73916" y="100311"/>
                  </a:lnTo>
                  <a:lnTo>
                    <a:pt x="73772" y="94199"/>
                  </a:lnTo>
                  <a:lnTo>
                    <a:pt x="73686" y="76824"/>
                  </a:lnTo>
                  <a:close/>
                </a:path>
                <a:path w="370840" h="154304">
                  <a:moveTo>
                    <a:pt x="48057" y="32477"/>
                  </a:moveTo>
                  <a:lnTo>
                    <a:pt x="33496" y="32477"/>
                  </a:lnTo>
                  <a:lnTo>
                    <a:pt x="27069" y="33481"/>
                  </a:lnTo>
                  <a:lnTo>
                    <a:pt x="2480" y="58701"/>
                  </a:lnTo>
                  <a:lnTo>
                    <a:pt x="16561" y="60625"/>
                  </a:lnTo>
                  <a:lnTo>
                    <a:pt x="18108" y="54584"/>
                  </a:lnTo>
                  <a:lnTo>
                    <a:pt x="20495" y="50374"/>
                  </a:lnTo>
                  <a:lnTo>
                    <a:pt x="26949" y="45617"/>
                  </a:lnTo>
                  <a:lnTo>
                    <a:pt x="31949" y="44427"/>
                  </a:lnTo>
                  <a:lnTo>
                    <a:pt x="70772" y="44427"/>
                  </a:lnTo>
                  <a:lnTo>
                    <a:pt x="70619" y="44093"/>
                  </a:lnTo>
                  <a:lnTo>
                    <a:pt x="66352" y="38907"/>
                  </a:lnTo>
                  <a:lnTo>
                    <a:pt x="63019" y="36755"/>
                  </a:lnTo>
                  <a:lnTo>
                    <a:pt x="53951" y="33333"/>
                  </a:lnTo>
                  <a:lnTo>
                    <a:pt x="48057" y="32477"/>
                  </a:lnTo>
                  <a:close/>
                </a:path>
                <a:path w="370840" h="154304">
                  <a:moveTo>
                    <a:pt x="132892" y="32477"/>
                  </a:moveTo>
                  <a:lnTo>
                    <a:pt x="120784" y="32477"/>
                  </a:lnTo>
                  <a:lnTo>
                    <a:pt x="114463" y="34323"/>
                  </a:lnTo>
                  <a:lnTo>
                    <a:pt x="103155" y="41700"/>
                  </a:lnTo>
                  <a:lnTo>
                    <a:pt x="98915" y="47006"/>
                  </a:lnTo>
                  <a:lnTo>
                    <a:pt x="93261" y="60853"/>
                  </a:lnTo>
                  <a:lnTo>
                    <a:pt x="91848" y="68564"/>
                  </a:lnTo>
                  <a:lnTo>
                    <a:pt x="91848" y="85779"/>
                  </a:lnTo>
                  <a:lnTo>
                    <a:pt x="115410" y="119621"/>
                  </a:lnTo>
                  <a:lnTo>
                    <a:pt x="121637" y="121493"/>
                  </a:lnTo>
                  <a:lnTo>
                    <a:pt x="128411" y="121493"/>
                  </a:lnTo>
                  <a:lnTo>
                    <a:pt x="135777" y="120701"/>
                  </a:lnTo>
                  <a:lnTo>
                    <a:pt x="142192" y="118325"/>
                  </a:lnTo>
                  <a:lnTo>
                    <a:pt x="147658" y="114365"/>
                  </a:lnTo>
                  <a:lnTo>
                    <a:pt x="151520" y="109623"/>
                  </a:lnTo>
                  <a:lnTo>
                    <a:pt x="123530" y="109623"/>
                  </a:lnTo>
                  <a:lnTo>
                    <a:pt x="118106" y="106911"/>
                  </a:lnTo>
                  <a:lnTo>
                    <a:pt x="106649" y="77066"/>
                  </a:lnTo>
                  <a:lnTo>
                    <a:pt x="107052" y="69171"/>
                  </a:lnTo>
                  <a:lnTo>
                    <a:pt x="122731" y="44427"/>
                  </a:lnTo>
                  <a:lnTo>
                    <a:pt x="165534" y="44427"/>
                  </a:lnTo>
                  <a:lnTo>
                    <a:pt x="165534" y="44185"/>
                  </a:lnTo>
                  <a:lnTo>
                    <a:pt x="151213" y="44185"/>
                  </a:lnTo>
                  <a:lnTo>
                    <a:pt x="148706" y="40711"/>
                  </a:lnTo>
                  <a:lnTo>
                    <a:pt x="145453" y="37891"/>
                  </a:lnTo>
                  <a:lnTo>
                    <a:pt x="137452" y="33561"/>
                  </a:lnTo>
                  <a:lnTo>
                    <a:pt x="132892" y="32477"/>
                  </a:lnTo>
                  <a:close/>
                </a:path>
                <a:path w="370840" h="154304">
                  <a:moveTo>
                    <a:pt x="165534" y="108822"/>
                  </a:moveTo>
                  <a:lnTo>
                    <a:pt x="152173" y="108822"/>
                  </a:lnTo>
                  <a:lnTo>
                    <a:pt x="152173" y="119567"/>
                  </a:lnTo>
                  <a:lnTo>
                    <a:pt x="165534" y="119567"/>
                  </a:lnTo>
                  <a:lnTo>
                    <a:pt x="165534" y="108822"/>
                  </a:lnTo>
                  <a:close/>
                </a:path>
                <a:path w="370840" h="154304">
                  <a:moveTo>
                    <a:pt x="165534" y="44427"/>
                  </a:moveTo>
                  <a:lnTo>
                    <a:pt x="135692" y="44427"/>
                  </a:lnTo>
                  <a:lnTo>
                    <a:pt x="141212" y="47153"/>
                  </a:lnTo>
                  <a:lnTo>
                    <a:pt x="145693" y="52607"/>
                  </a:lnTo>
                  <a:lnTo>
                    <a:pt x="152413" y="88854"/>
                  </a:lnTo>
                  <a:lnTo>
                    <a:pt x="150213" y="96727"/>
                  </a:lnTo>
                  <a:lnTo>
                    <a:pt x="141412" y="107044"/>
                  </a:lnTo>
                  <a:lnTo>
                    <a:pt x="136065" y="109623"/>
                  </a:lnTo>
                  <a:lnTo>
                    <a:pt x="151520" y="109623"/>
                  </a:lnTo>
                  <a:lnTo>
                    <a:pt x="152173" y="108822"/>
                  </a:lnTo>
                  <a:lnTo>
                    <a:pt x="165534" y="108822"/>
                  </a:lnTo>
                  <a:lnTo>
                    <a:pt x="165534" y="44427"/>
                  </a:lnTo>
                  <a:close/>
                </a:path>
                <a:path w="370840" h="154304">
                  <a:moveTo>
                    <a:pt x="165534" y="2005"/>
                  </a:moveTo>
                  <a:lnTo>
                    <a:pt x="151213" y="2005"/>
                  </a:lnTo>
                  <a:lnTo>
                    <a:pt x="151213" y="44185"/>
                  </a:lnTo>
                  <a:lnTo>
                    <a:pt x="165534" y="44185"/>
                  </a:lnTo>
                  <a:lnTo>
                    <a:pt x="165534" y="2005"/>
                  </a:lnTo>
                  <a:close/>
                </a:path>
                <a:path w="370840" h="154304">
                  <a:moveTo>
                    <a:pt x="225060" y="32477"/>
                  </a:moveTo>
                  <a:lnTo>
                    <a:pt x="212952" y="32477"/>
                  </a:lnTo>
                  <a:lnTo>
                    <a:pt x="206631" y="34323"/>
                  </a:lnTo>
                  <a:lnTo>
                    <a:pt x="195324" y="41700"/>
                  </a:lnTo>
                  <a:lnTo>
                    <a:pt x="191083" y="47006"/>
                  </a:lnTo>
                  <a:lnTo>
                    <a:pt x="185429" y="60853"/>
                  </a:lnTo>
                  <a:lnTo>
                    <a:pt x="184016" y="68564"/>
                  </a:lnTo>
                  <a:lnTo>
                    <a:pt x="184016" y="85779"/>
                  </a:lnTo>
                  <a:lnTo>
                    <a:pt x="207578" y="119621"/>
                  </a:lnTo>
                  <a:lnTo>
                    <a:pt x="213805" y="121493"/>
                  </a:lnTo>
                  <a:lnTo>
                    <a:pt x="220579" y="121493"/>
                  </a:lnTo>
                  <a:lnTo>
                    <a:pt x="227945" y="120701"/>
                  </a:lnTo>
                  <a:lnTo>
                    <a:pt x="234360" y="118325"/>
                  </a:lnTo>
                  <a:lnTo>
                    <a:pt x="239826" y="114365"/>
                  </a:lnTo>
                  <a:lnTo>
                    <a:pt x="243689" y="109623"/>
                  </a:lnTo>
                  <a:lnTo>
                    <a:pt x="215699" y="109623"/>
                  </a:lnTo>
                  <a:lnTo>
                    <a:pt x="210274" y="106911"/>
                  </a:lnTo>
                  <a:lnTo>
                    <a:pt x="198817" y="77066"/>
                  </a:lnTo>
                  <a:lnTo>
                    <a:pt x="199220" y="69171"/>
                  </a:lnTo>
                  <a:lnTo>
                    <a:pt x="214899" y="44427"/>
                  </a:lnTo>
                  <a:lnTo>
                    <a:pt x="257703" y="44427"/>
                  </a:lnTo>
                  <a:lnTo>
                    <a:pt x="257703" y="44187"/>
                  </a:lnTo>
                  <a:lnTo>
                    <a:pt x="243381" y="44187"/>
                  </a:lnTo>
                  <a:lnTo>
                    <a:pt x="240874" y="40711"/>
                  </a:lnTo>
                  <a:lnTo>
                    <a:pt x="237621" y="37891"/>
                  </a:lnTo>
                  <a:lnTo>
                    <a:pt x="229620" y="33561"/>
                  </a:lnTo>
                  <a:lnTo>
                    <a:pt x="225060" y="32477"/>
                  </a:lnTo>
                  <a:close/>
                </a:path>
                <a:path w="370840" h="154304">
                  <a:moveTo>
                    <a:pt x="257703" y="108822"/>
                  </a:moveTo>
                  <a:lnTo>
                    <a:pt x="244341" y="108822"/>
                  </a:lnTo>
                  <a:lnTo>
                    <a:pt x="244341" y="119567"/>
                  </a:lnTo>
                  <a:lnTo>
                    <a:pt x="257703" y="119567"/>
                  </a:lnTo>
                  <a:lnTo>
                    <a:pt x="257703" y="108822"/>
                  </a:lnTo>
                  <a:close/>
                </a:path>
                <a:path w="370840" h="154304">
                  <a:moveTo>
                    <a:pt x="257703" y="44427"/>
                  </a:moveTo>
                  <a:lnTo>
                    <a:pt x="227860" y="44427"/>
                  </a:lnTo>
                  <a:lnTo>
                    <a:pt x="233380" y="47153"/>
                  </a:lnTo>
                  <a:lnTo>
                    <a:pt x="237861" y="52607"/>
                  </a:lnTo>
                  <a:lnTo>
                    <a:pt x="244581" y="88854"/>
                  </a:lnTo>
                  <a:lnTo>
                    <a:pt x="242381" y="96727"/>
                  </a:lnTo>
                  <a:lnTo>
                    <a:pt x="233580" y="107044"/>
                  </a:lnTo>
                  <a:lnTo>
                    <a:pt x="228233" y="109623"/>
                  </a:lnTo>
                  <a:lnTo>
                    <a:pt x="243689" y="109623"/>
                  </a:lnTo>
                  <a:lnTo>
                    <a:pt x="244341" y="108822"/>
                  </a:lnTo>
                  <a:lnTo>
                    <a:pt x="257703" y="108822"/>
                  </a:lnTo>
                  <a:lnTo>
                    <a:pt x="257703" y="44427"/>
                  </a:lnTo>
                  <a:close/>
                </a:path>
                <a:path w="370840" h="154304">
                  <a:moveTo>
                    <a:pt x="257703" y="2005"/>
                  </a:moveTo>
                  <a:lnTo>
                    <a:pt x="243381" y="2005"/>
                  </a:lnTo>
                  <a:lnTo>
                    <a:pt x="243381" y="44187"/>
                  </a:lnTo>
                  <a:lnTo>
                    <a:pt x="257703" y="44187"/>
                  </a:lnTo>
                  <a:lnTo>
                    <a:pt x="257703" y="2005"/>
                  </a:lnTo>
                  <a:close/>
                </a:path>
                <a:path w="370840" h="154304">
                  <a:moveTo>
                    <a:pt x="319228" y="0"/>
                  </a:moveTo>
                  <a:lnTo>
                    <a:pt x="308907" y="0"/>
                  </a:lnTo>
                  <a:lnTo>
                    <a:pt x="301876" y="10074"/>
                  </a:lnTo>
                  <a:lnTo>
                    <a:pt x="283970" y="49259"/>
                  </a:lnTo>
                  <a:lnTo>
                    <a:pt x="280508" y="77066"/>
                  </a:lnTo>
                  <a:lnTo>
                    <a:pt x="281020" y="87721"/>
                  </a:lnTo>
                  <a:lnTo>
                    <a:pt x="293096" y="128629"/>
                  </a:lnTo>
                  <a:lnTo>
                    <a:pt x="308907" y="154131"/>
                  </a:lnTo>
                  <a:lnTo>
                    <a:pt x="319228" y="154131"/>
                  </a:lnTo>
                  <a:lnTo>
                    <a:pt x="308762" y="134879"/>
                  </a:lnTo>
                  <a:lnTo>
                    <a:pt x="301286" y="115618"/>
                  </a:lnTo>
                  <a:lnTo>
                    <a:pt x="296801" y="96347"/>
                  </a:lnTo>
                  <a:lnTo>
                    <a:pt x="295308" y="76986"/>
                  </a:lnTo>
                  <a:lnTo>
                    <a:pt x="295521" y="69497"/>
                  </a:lnTo>
                  <a:lnTo>
                    <a:pt x="303173" y="31195"/>
                  </a:lnTo>
                  <a:lnTo>
                    <a:pt x="314798" y="7743"/>
                  </a:lnTo>
                  <a:lnTo>
                    <a:pt x="319228" y="0"/>
                  </a:lnTo>
                  <a:close/>
                </a:path>
                <a:path w="370840" h="154304">
                  <a:moveTo>
                    <a:pt x="342030" y="0"/>
                  </a:moveTo>
                  <a:lnTo>
                    <a:pt x="331709" y="0"/>
                  </a:lnTo>
                  <a:lnTo>
                    <a:pt x="336174" y="7818"/>
                  </a:lnTo>
                  <a:lnTo>
                    <a:pt x="339810" y="14434"/>
                  </a:lnTo>
                  <a:lnTo>
                    <a:pt x="353696" y="54586"/>
                  </a:lnTo>
                  <a:lnTo>
                    <a:pt x="355631" y="77066"/>
                  </a:lnTo>
                  <a:lnTo>
                    <a:pt x="354136" y="96347"/>
                  </a:lnTo>
                  <a:lnTo>
                    <a:pt x="349651" y="115618"/>
                  </a:lnTo>
                  <a:lnTo>
                    <a:pt x="342175" y="134879"/>
                  </a:lnTo>
                  <a:lnTo>
                    <a:pt x="331709" y="154131"/>
                  </a:lnTo>
                  <a:lnTo>
                    <a:pt x="342030" y="154131"/>
                  </a:lnTo>
                  <a:lnTo>
                    <a:pt x="362152" y="118846"/>
                  </a:lnTo>
                  <a:lnTo>
                    <a:pt x="370433" y="76986"/>
                  </a:lnTo>
                  <a:lnTo>
                    <a:pt x="370048" y="67543"/>
                  </a:lnTo>
                  <a:lnTo>
                    <a:pt x="360182" y="30282"/>
                  </a:lnTo>
                  <a:lnTo>
                    <a:pt x="349061" y="10074"/>
                  </a:lnTo>
                  <a:lnTo>
                    <a:pt x="342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770722"/>
              <a:ext cx="163854" cy="14370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24462" y="4799831"/>
              <a:ext cx="396875" cy="154305"/>
            </a:xfrm>
            <a:custGeom>
              <a:avLst/>
              <a:gdLst/>
              <a:ahLst/>
              <a:cxnLst/>
              <a:rect l="l" t="t" r="r" b="b"/>
              <a:pathLst>
                <a:path w="396875" h="154304">
                  <a:moveTo>
                    <a:pt x="14401" y="2005"/>
                  </a:moveTo>
                  <a:lnTo>
                    <a:pt x="0" y="2005"/>
                  </a:lnTo>
                  <a:lnTo>
                    <a:pt x="0" y="119569"/>
                  </a:lnTo>
                  <a:lnTo>
                    <a:pt x="14401" y="119569"/>
                  </a:lnTo>
                  <a:lnTo>
                    <a:pt x="14401" y="2005"/>
                  </a:lnTo>
                  <a:close/>
                </a:path>
                <a:path w="396875" h="154304">
                  <a:moveTo>
                    <a:pt x="65525" y="32478"/>
                  </a:moveTo>
                  <a:lnTo>
                    <a:pt x="28962" y="56396"/>
                  </a:lnTo>
                  <a:lnTo>
                    <a:pt x="25682" y="76986"/>
                  </a:lnTo>
                  <a:lnTo>
                    <a:pt x="26369" y="87140"/>
                  </a:lnTo>
                  <a:lnTo>
                    <a:pt x="49394" y="118626"/>
                  </a:lnTo>
                  <a:lnTo>
                    <a:pt x="65525" y="121493"/>
                  </a:lnTo>
                  <a:lnTo>
                    <a:pt x="72939" y="121493"/>
                  </a:lnTo>
                  <a:lnTo>
                    <a:pt x="79780" y="119755"/>
                  </a:lnTo>
                  <a:lnTo>
                    <a:pt x="92315" y="112805"/>
                  </a:lnTo>
                  <a:lnTo>
                    <a:pt x="95427" y="109625"/>
                  </a:lnTo>
                  <a:lnTo>
                    <a:pt x="58325" y="109625"/>
                  </a:lnTo>
                  <a:lnTo>
                    <a:pt x="52340" y="106898"/>
                  </a:lnTo>
                  <a:lnTo>
                    <a:pt x="40483" y="76986"/>
                  </a:lnTo>
                  <a:lnTo>
                    <a:pt x="40928" y="69322"/>
                  </a:lnTo>
                  <a:lnTo>
                    <a:pt x="58325" y="44427"/>
                  </a:lnTo>
                  <a:lnTo>
                    <a:pt x="94508" y="44427"/>
                  </a:lnTo>
                  <a:lnTo>
                    <a:pt x="94168" y="43986"/>
                  </a:lnTo>
                  <a:lnTo>
                    <a:pt x="88207" y="38951"/>
                  </a:lnTo>
                  <a:lnTo>
                    <a:pt x="81447" y="35355"/>
                  </a:lnTo>
                  <a:lnTo>
                    <a:pt x="73886" y="33198"/>
                  </a:lnTo>
                  <a:lnTo>
                    <a:pt x="65525" y="32478"/>
                  </a:lnTo>
                  <a:close/>
                </a:path>
                <a:path w="396875" h="154304">
                  <a:moveTo>
                    <a:pt x="94508" y="44427"/>
                  </a:moveTo>
                  <a:lnTo>
                    <a:pt x="72619" y="44427"/>
                  </a:lnTo>
                  <a:lnTo>
                    <a:pt x="78553" y="47141"/>
                  </a:lnTo>
                  <a:lnTo>
                    <a:pt x="88101" y="57993"/>
                  </a:lnTo>
                  <a:lnTo>
                    <a:pt x="90473" y="65924"/>
                  </a:lnTo>
                  <a:lnTo>
                    <a:pt x="90460" y="76986"/>
                  </a:lnTo>
                  <a:lnTo>
                    <a:pt x="90087" y="83564"/>
                  </a:lnTo>
                  <a:lnTo>
                    <a:pt x="72673" y="109625"/>
                  </a:lnTo>
                  <a:lnTo>
                    <a:pt x="95427" y="109625"/>
                  </a:lnTo>
                  <a:lnTo>
                    <a:pt x="105289" y="75783"/>
                  </a:lnTo>
                  <a:lnTo>
                    <a:pt x="104594" y="66187"/>
                  </a:lnTo>
                  <a:lnTo>
                    <a:pt x="102509" y="57689"/>
                  </a:lnTo>
                  <a:lnTo>
                    <a:pt x="99033" y="50289"/>
                  </a:lnTo>
                  <a:lnTo>
                    <a:pt x="94508" y="44427"/>
                  </a:lnTo>
                  <a:close/>
                </a:path>
                <a:path w="396875" h="154304">
                  <a:moveTo>
                    <a:pt x="189102" y="44427"/>
                  </a:moveTo>
                  <a:lnTo>
                    <a:pt x="164308" y="44427"/>
                  </a:lnTo>
                  <a:lnTo>
                    <a:pt x="169775" y="46057"/>
                  </a:lnTo>
                  <a:lnTo>
                    <a:pt x="176175" y="51725"/>
                  </a:lnTo>
                  <a:lnTo>
                    <a:pt x="177535" y="55868"/>
                  </a:lnTo>
                  <a:lnTo>
                    <a:pt x="177455" y="65518"/>
                  </a:lnTo>
                  <a:lnTo>
                    <a:pt x="172760" y="66911"/>
                  </a:lnTo>
                  <a:lnTo>
                    <a:pt x="166914" y="68205"/>
                  </a:lnTo>
                  <a:lnTo>
                    <a:pt x="159919" y="69397"/>
                  </a:lnTo>
                  <a:lnTo>
                    <a:pt x="151773" y="70490"/>
                  </a:lnTo>
                  <a:lnTo>
                    <a:pt x="146066" y="71186"/>
                  </a:lnTo>
                  <a:lnTo>
                    <a:pt x="141799" y="71907"/>
                  </a:lnTo>
                  <a:lnTo>
                    <a:pt x="118330" y="92944"/>
                  </a:lnTo>
                  <a:lnTo>
                    <a:pt x="118330" y="104225"/>
                  </a:lnTo>
                  <a:lnTo>
                    <a:pt x="120837" y="110065"/>
                  </a:lnTo>
                  <a:lnTo>
                    <a:pt x="130865" y="119207"/>
                  </a:lnTo>
                  <a:lnTo>
                    <a:pt x="138038" y="121493"/>
                  </a:lnTo>
                  <a:lnTo>
                    <a:pt x="153026" y="121493"/>
                  </a:lnTo>
                  <a:lnTo>
                    <a:pt x="158320" y="120557"/>
                  </a:lnTo>
                  <a:lnTo>
                    <a:pt x="168188" y="116815"/>
                  </a:lnTo>
                  <a:lnTo>
                    <a:pt x="173322" y="113607"/>
                  </a:lnTo>
                  <a:lnTo>
                    <a:pt x="177338" y="110186"/>
                  </a:lnTo>
                  <a:lnTo>
                    <a:pt x="145212" y="110186"/>
                  </a:lnTo>
                  <a:lnTo>
                    <a:pt x="140959" y="108902"/>
                  </a:lnTo>
                  <a:lnTo>
                    <a:pt x="135145" y="103770"/>
                  </a:lnTo>
                  <a:lnTo>
                    <a:pt x="133789" y="100777"/>
                  </a:lnTo>
                  <a:lnTo>
                    <a:pt x="133692" y="94200"/>
                  </a:lnTo>
                  <a:lnTo>
                    <a:pt x="134358" y="91914"/>
                  </a:lnTo>
                  <a:lnTo>
                    <a:pt x="164388" y="80782"/>
                  </a:lnTo>
                  <a:lnTo>
                    <a:pt x="172228" y="78964"/>
                  </a:lnTo>
                  <a:lnTo>
                    <a:pt x="177455" y="76826"/>
                  </a:lnTo>
                  <a:lnTo>
                    <a:pt x="192017" y="76826"/>
                  </a:lnTo>
                  <a:lnTo>
                    <a:pt x="192017" y="58220"/>
                  </a:lnTo>
                  <a:lnTo>
                    <a:pt x="191777" y="53783"/>
                  </a:lnTo>
                  <a:lnTo>
                    <a:pt x="191297" y="51324"/>
                  </a:lnTo>
                  <a:lnTo>
                    <a:pt x="190443" y="47368"/>
                  </a:lnTo>
                  <a:lnTo>
                    <a:pt x="189102" y="44427"/>
                  </a:lnTo>
                  <a:close/>
                </a:path>
                <a:path w="396875" h="154304">
                  <a:moveTo>
                    <a:pt x="192905" y="109063"/>
                  </a:moveTo>
                  <a:lnTo>
                    <a:pt x="178655" y="109063"/>
                  </a:lnTo>
                  <a:lnTo>
                    <a:pt x="179082" y="113073"/>
                  </a:lnTo>
                  <a:lnTo>
                    <a:pt x="180042" y="116574"/>
                  </a:lnTo>
                  <a:lnTo>
                    <a:pt x="181536" y="119569"/>
                  </a:lnTo>
                  <a:lnTo>
                    <a:pt x="196577" y="119569"/>
                  </a:lnTo>
                  <a:lnTo>
                    <a:pt x="194764" y="116307"/>
                  </a:lnTo>
                  <a:lnTo>
                    <a:pt x="193550" y="112899"/>
                  </a:lnTo>
                  <a:lnTo>
                    <a:pt x="192937" y="109344"/>
                  </a:lnTo>
                  <a:lnTo>
                    <a:pt x="192905" y="109063"/>
                  </a:lnTo>
                  <a:close/>
                </a:path>
                <a:path w="396875" h="154304">
                  <a:moveTo>
                    <a:pt x="192017" y="76826"/>
                  </a:moveTo>
                  <a:lnTo>
                    <a:pt x="177455" y="76826"/>
                  </a:lnTo>
                  <a:lnTo>
                    <a:pt x="177350" y="89134"/>
                  </a:lnTo>
                  <a:lnTo>
                    <a:pt x="176682" y="93291"/>
                  </a:lnTo>
                  <a:lnTo>
                    <a:pt x="173108" y="100777"/>
                  </a:lnTo>
                  <a:lnTo>
                    <a:pt x="169935" y="104104"/>
                  </a:lnTo>
                  <a:lnTo>
                    <a:pt x="161294" y="108969"/>
                  </a:lnTo>
                  <a:lnTo>
                    <a:pt x="156360" y="110186"/>
                  </a:lnTo>
                  <a:lnTo>
                    <a:pt x="177338" y="110186"/>
                  </a:lnTo>
                  <a:lnTo>
                    <a:pt x="178655" y="109063"/>
                  </a:lnTo>
                  <a:lnTo>
                    <a:pt x="192905" y="109063"/>
                  </a:lnTo>
                  <a:lnTo>
                    <a:pt x="192534" y="105752"/>
                  </a:lnTo>
                  <a:lnTo>
                    <a:pt x="192247" y="100312"/>
                  </a:lnTo>
                  <a:lnTo>
                    <a:pt x="192102" y="94200"/>
                  </a:lnTo>
                  <a:lnTo>
                    <a:pt x="192017" y="76826"/>
                  </a:lnTo>
                  <a:close/>
                </a:path>
                <a:path w="396875" h="154304">
                  <a:moveTo>
                    <a:pt x="166388" y="32478"/>
                  </a:moveTo>
                  <a:lnTo>
                    <a:pt x="151826" y="32478"/>
                  </a:lnTo>
                  <a:lnTo>
                    <a:pt x="145399" y="33481"/>
                  </a:lnTo>
                  <a:lnTo>
                    <a:pt x="120810" y="58701"/>
                  </a:lnTo>
                  <a:lnTo>
                    <a:pt x="134892" y="60625"/>
                  </a:lnTo>
                  <a:lnTo>
                    <a:pt x="136438" y="54585"/>
                  </a:lnTo>
                  <a:lnTo>
                    <a:pt x="138825" y="50375"/>
                  </a:lnTo>
                  <a:lnTo>
                    <a:pt x="145279" y="45617"/>
                  </a:lnTo>
                  <a:lnTo>
                    <a:pt x="150280" y="44427"/>
                  </a:lnTo>
                  <a:lnTo>
                    <a:pt x="189102" y="44427"/>
                  </a:lnTo>
                  <a:lnTo>
                    <a:pt x="188950" y="44093"/>
                  </a:lnTo>
                  <a:lnTo>
                    <a:pt x="184683" y="38907"/>
                  </a:lnTo>
                  <a:lnTo>
                    <a:pt x="181349" y="36756"/>
                  </a:lnTo>
                  <a:lnTo>
                    <a:pt x="172282" y="33333"/>
                  </a:lnTo>
                  <a:lnTo>
                    <a:pt x="166388" y="32478"/>
                  </a:lnTo>
                  <a:close/>
                </a:path>
                <a:path w="396875" h="154304">
                  <a:moveTo>
                    <a:pt x="251222" y="32478"/>
                  </a:moveTo>
                  <a:lnTo>
                    <a:pt x="239114" y="32478"/>
                  </a:lnTo>
                  <a:lnTo>
                    <a:pt x="232794" y="34323"/>
                  </a:lnTo>
                  <a:lnTo>
                    <a:pt x="221486" y="41700"/>
                  </a:lnTo>
                  <a:lnTo>
                    <a:pt x="217246" y="47007"/>
                  </a:lnTo>
                  <a:lnTo>
                    <a:pt x="211592" y="60853"/>
                  </a:lnTo>
                  <a:lnTo>
                    <a:pt x="210178" y="68566"/>
                  </a:lnTo>
                  <a:lnTo>
                    <a:pt x="210178" y="85780"/>
                  </a:lnTo>
                  <a:lnTo>
                    <a:pt x="233740" y="119622"/>
                  </a:lnTo>
                  <a:lnTo>
                    <a:pt x="239968" y="121493"/>
                  </a:lnTo>
                  <a:lnTo>
                    <a:pt x="246741" y="121493"/>
                  </a:lnTo>
                  <a:lnTo>
                    <a:pt x="254107" y="120701"/>
                  </a:lnTo>
                  <a:lnTo>
                    <a:pt x="260523" y="118325"/>
                  </a:lnTo>
                  <a:lnTo>
                    <a:pt x="265988" y="114365"/>
                  </a:lnTo>
                  <a:lnTo>
                    <a:pt x="269850" y="109625"/>
                  </a:lnTo>
                  <a:lnTo>
                    <a:pt x="241861" y="109625"/>
                  </a:lnTo>
                  <a:lnTo>
                    <a:pt x="236435" y="106911"/>
                  </a:lnTo>
                  <a:lnTo>
                    <a:pt x="224980" y="77066"/>
                  </a:lnTo>
                  <a:lnTo>
                    <a:pt x="225382" y="69172"/>
                  </a:lnTo>
                  <a:lnTo>
                    <a:pt x="241061" y="44427"/>
                  </a:lnTo>
                  <a:lnTo>
                    <a:pt x="283865" y="44427"/>
                  </a:lnTo>
                  <a:lnTo>
                    <a:pt x="283865" y="44187"/>
                  </a:lnTo>
                  <a:lnTo>
                    <a:pt x="269544" y="44187"/>
                  </a:lnTo>
                  <a:lnTo>
                    <a:pt x="267037" y="40712"/>
                  </a:lnTo>
                  <a:lnTo>
                    <a:pt x="263783" y="37891"/>
                  </a:lnTo>
                  <a:lnTo>
                    <a:pt x="255782" y="33561"/>
                  </a:lnTo>
                  <a:lnTo>
                    <a:pt x="251222" y="32478"/>
                  </a:lnTo>
                  <a:close/>
                </a:path>
                <a:path w="396875" h="154304">
                  <a:moveTo>
                    <a:pt x="283865" y="108822"/>
                  </a:moveTo>
                  <a:lnTo>
                    <a:pt x="270504" y="108822"/>
                  </a:lnTo>
                  <a:lnTo>
                    <a:pt x="270504" y="119569"/>
                  </a:lnTo>
                  <a:lnTo>
                    <a:pt x="283865" y="119569"/>
                  </a:lnTo>
                  <a:lnTo>
                    <a:pt x="283865" y="108822"/>
                  </a:lnTo>
                  <a:close/>
                </a:path>
                <a:path w="396875" h="154304">
                  <a:moveTo>
                    <a:pt x="283865" y="44427"/>
                  </a:moveTo>
                  <a:lnTo>
                    <a:pt x="254022" y="44427"/>
                  </a:lnTo>
                  <a:lnTo>
                    <a:pt x="259543" y="47153"/>
                  </a:lnTo>
                  <a:lnTo>
                    <a:pt x="264023" y="52607"/>
                  </a:lnTo>
                  <a:lnTo>
                    <a:pt x="270744" y="88854"/>
                  </a:lnTo>
                  <a:lnTo>
                    <a:pt x="268544" y="96727"/>
                  </a:lnTo>
                  <a:lnTo>
                    <a:pt x="259743" y="107045"/>
                  </a:lnTo>
                  <a:lnTo>
                    <a:pt x="254396" y="109625"/>
                  </a:lnTo>
                  <a:lnTo>
                    <a:pt x="269850" y="109625"/>
                  </a:lnTo>
                  <a:lnTo>
                    <a:pt x="270504" y="108822"/>
                  </a:lnTo>
                  <a:lnTo>
                    <a:pt x="283865" y="108822"/>
                  </a:lnTo>
                  <a:lnTo>
                    <a:pt x="283865" y="44427"/>
                  </a:lnTo>
                  <a:close/>
                </a:path>
                <a:path w="396875" h="154304">
                  <a:moveTo>
                    <a:pt x="283865" y="2005"/>
                  </a:moveTo>
                  <a:lnTo>
                    <a:pt x="269544" y="2005"/>
                  </a:lnTo>
                  <a:lnTo>
                    <a:pt x="269544" y="44187"/>
                  </a:lnTo>
                  <a:lnTo>
                    <a:pt x="283865" y="44187"/>
                  </a:lnTo>
                  <a:lnTo>
                    <a:pt x="283865" y="2005"/>
                  </a:lnTo>
                  <a:close/>
                </a:path>
                <a:path w="396875" h="154304">
                  <a:moveTo>
                    <a:pt x="345390" y="0"/>
                  </a:moveTo>
                  <a:lnTo>
                    <a:pt x="335069" y="0"/>
                  </a:lnTo>
                  <a:lnTo>
                    <a:pt x="328039" y="10074"/>
                  </a:lnTo>
                  <a:lnTo>
                    <a:pt x="310132" y="49259"/>
                  </a:lnTo>
                  <a:lnTo>
                    <a:pt x="306671" y="77066"/>
                  </a:lnTo>
                  <a:lnTo>
                    <a:pt x="307182" y="87721"/>
                  </a:lnTo>
                  <a:lnTo>
                    <a:pt x="319258" y="128630"/>
                  </a:lnTo>
                  <a:lnTo>
                    <a:pt x="335069" y="154132"/>
                  </a:lnTo>
                  <a:lnTo>
                    <a:pt x="345390" y="154132"/>
                  </a:lnTo>
                  <a:lnTo>
                    <a:pt x="334924" y="134880"/>
                  </a:lnTo>
                  <a:lnTo>
                    <a:pt x="327449" y="115619"/>
                  </a:lnTo>
                  <a:lnTo>
                    <a:pt x="322963" y="96347"/>
                  </a:lnTo>
                  <a:lnTo>
                    <a:pt x="321471" y="76986"/>
                  </a:lnTo>
                  <a:lnTo>
                    <a:pt x="321683" y="69498"/>
                  </a:lnTo>
                  <a:lnTo>
                    <a:pt x="329336" y="31196"/>
                  </a:lnTo>
                  <a:lnTo>
                    <a:pt x="340960" y="7744"/>
                  </a:lnTo>
                  <a:lnTo>
                    <a:pt x="345390" y="0"/>
                  </a:lnTo>
                  <a:close/>
                </a:path>
                <a:path w="396875" h="154304">
                  <a:moveTo>
                    <a:pt x="368192" y="0"/>
                  </a:moveTo>
                  <a:lnTo>
                    <a:pt x="357871" y="0"/>
                  </a:lnTo>
                  <a:lnTo>
                    <a:pt x="362337" y="7819"/>
                  </a:lnTo>
                  <a:lnTo>
                    <a:pt x="365972" y="14435"/>
                  </a:lnTo>
                  <a:lnTo>
                    <a:pt x="379858" y="54586"/>
                  </a:lnTo>
                  <a:lnTo>
                    <a:pt x="381794" y="77066"/>
                  </a:lnTo>
                  <a:lnTo>
                    <a:pt x="380298" y="96348"/>
                  </a:lnTo>
                  <a:lnTo>
                    <a:pt x="375813" y="115619"/>
                  </a:lnTo>
                  <a:lnTo>
                    <a:pt x="368337" y="134881"/>
                  </a:lnTo>
                  <a:lnTo>
                    <a:pt x="357871" y="154132"/>
                  </a:lnTo>
                  <a:lnTo>
                    <a:pt x="368192" y="154132"/>
                  </a:lnTo>
                  <a:lnTo>
                    <a:pt x="388314" y="118846"/>
                  </a:lnTo>
                  <a:lnTo>
                    <a:pt x="396595" y="76986"/>
                  </a:lnTo>
                  <a:lnTo>
                    <a:pt x="396210" y="67543"/>
                  </a:lnTo>
                  <a:lnTo>
                    <a:pt x="386344" y="30283"/>
                  </a:lnTo>
                  <a:lnTo>
                    <a:pt x="375223" y="10074"/>
                  </a:lnTo>
                  <a:lnTo>
                    <a:pt x="368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955487"/>
              <a:ext cx="163854" cy="1437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9022" y="4984597"/>
              <a:ext cx="433070" cy="154305"/>
            </a:xfrm>
            <a:custGeom>
              <a:avLst/>
              <a:gdLst/>
              <a:ahLst/>
              <a:cxnLst/>
              <a:rect l="l" t="t" r="r" b="b"/>
              <a:pathLst>
                <a:path w="433069" h="154304">
                  <a:moveTo>
                    <a:pt x="14241" y="91901"/>
                  </a:moveTo>
                  <a:lnTo>
                    <a:pt x="0" y="94146"/>
                  </a:lnTo>
                  <a:lnTo>
                    <a:pt x="1600" y="103182"/>
                  </a:lnTo>
                  <a:lnTo>
                    <a:pt x="5293" y="109998"/>
                  </a:lnTo>
                  <a:lnTo>
                    <a:pt x="36323" y="121493"/>
                  </a:lnTo>
                  <a:lnTo>
                    <a:pt x="42990" y="121493"/>
                  </a:lnTo>
                  <a:lnTo>
                    <a:pt x="48964" y="120329"/>
                  </a:lnTo>
                  <a:lnTo>
                    <a:pt x="59525" y="115679"/>
                  </a:lnTo>
                  <a:lnTo>
                    <a:pt x="63565" y="112391"/>
                  </a:lnTo>
                  <a:lnTo>
                    <a:pt x="65388" y="109623"/>
                  </a:lnTo>
                  <a:lnTo>
                    <a:pt x="29682" y="109623"/>
                  </a:lnTo>
                  <a:lnTo>
                    <a:pt x="24575" y="108099"/>
                  </a:lnTo>
                  <a:lnTo>
                    <a:pt x="17268" y="102005"/>
                  </a:lnTo>
                  <a:lnTo>
                    <a:pt x="15041" y="97622"/>
                  </a:lnTo>
                  <a:lnTo>
                    <a:pt x="14241" y="91901"/>
                  </a:lnTo>
                  <a:close/>
                </a:path>
                <a:path w="433069" h="154304">
                  <a:moveTo>
                    <a:pt x="40350" y="32477"/>
                  </a:moveTo>
                  <a:lnTo>
                    <a:pt x="29255" y="32477"/>
                  </a:lnTo>
                  <a:lnTo>
                    <a:pt x="25108" y="33053"/>
                  </a:lnTo>
                  <a:lnTo>
                    <a:pt x="17374" y="35351"/>
                  </a:lnTo>
                  <a:lnTo>
                    <a:pt x="14321" y="36755"/>
                  </a:lnTo>
                  <a:lnTo>
                    <a:pt x="12081" y="38412"/>
                  </a:lnTo>
                  <a:lnTo>
                    <a:pt x="9093" y="40551"/>
                  </a:lnTo>
                  <a:lnTo>
                    <a:pt x="6733" y="43237"/>
                  </a:lnTo>
                  <a:lnTo>
                    <a:pt x="3266" y="49706"/>
                  </a:lnTo>
                  <a:lnTo>
                    <a:pt x="2400" y="53221"/>
                  </a:lnTo>
                  <a:lnTo>
                    <a:pt x="2400" y="61187"/>
                  </a:lnTo>
                  <a:lnTo>
                    <a:pt x="44643" y="85459"/>
                  </a:lnTo>
                  <a:lnTo>
                    <a:pt x="49550" y="87090"/>
                  </a:lnTo>
                  <a:lnTo>
                    <a:pt x="54351" y="90243"/>
                  </a:lnTo>
                  <a:lnTo>
                    <a:pt x="55764" y="92810"/>
                  </a:lnTo>
                  <a:lnTo>
                    <a:pt x="55764" y="99706"/>
                  </a:lnTo>
                  <a:lnTo>
                    <a:pt x="54164" y="102875"/>
                  </a:lnTo>
                  <a:lnTo>
                    <a:pt x="47764" y="108273"/>
                  </a:lnTo>
                  <a:lnTo>
                    <a:pt x="42857" y="109623"/>
                  </a:lnTo>
                  <a:lnTo>
                    <a:pt x="65388" y="109623"/>
                  </a:lnTo>
                  <a:lnTo>
                    <a:pt x="69166" y="103889"/>
                  </a:lnTo>
                  <a:lnTo>
                    <a:pt x="70459" y="99706"/>
                  </a:lnTo>
                  <a:lnTo>
                    <a:pt x="70566" y="89628"/>
                  </a:lnTo>
                  <a:lnTo>
                    <a:pt x="69419" y="85512"/>
                  </a:lnTo>
                  <a:lnTo>
                    <a:pt x="29282" y="65999"/>
                  </a:lnTo>
                  <a:lnTo>
                    <a:pt x="25042" y="64768"/>
                  </a:lnTo>
                  <a:lnTo>
                    <a:pt x="23602" y="64235"/>
                  </a:lnTo>
                  <a:lnTo>
                    <a:pt x="21095" y="63219"/>
                  </a:lnTo>
                  <a:lnTo>
                    <a:pt x="19254" y="61935"/>
                  </a:lnTo>
                  <a:lnTo>
                    <a:pt x="18081" y="60385"/>
                  </a:lnTo>
                  <a:lnTo>
                    <a:pt x="16908" y="58888"/>
                  </a:lnTo>
                  <a:lnTo>
                    <a:pt x="16321" y="57204"/>
                  </a:lnTo>
                  <a:lnTo>
                    <a:pt x="16321" y="52392"/>
                  </a:lnTo>
                  <a:lnTo>
                    <a:pt x="17734" y="49827"/>
                  </a:lnTo>
                  <a:lnTo>
                    <a:pt x="23388" y="45443"/>
                  </a:lnTo>
                  <a:lnTo>
                    <a:pt x="28109" y="44347"/>
                  </a:lnTo>
                  <a:lnTo>
                    <a:pt x="63254" y="44347"/>
                  </a:lnTo>
                  <a:lnTo>
                    <a:pt x="60005" y="39895"/>
                  </a:lnTo>
                  <a:lnTo>
                    <a:pt x="56285" y="37289"/>
                  </a:lnTo>
                  <a:lnTo>
                    <a:pt x="46204" y="33440"/>
                  </a:lnTo>
                  <a:lnTo>
                    <a:pt x="40350" y="32477"/>
                  </a:lnTo>
                  <a:close/>
                </a:path>
                <a:path w="433069" h="154304">
                  <a:moveTo>
                    <a:pt x="63254" y="44347"/>
                  </a:moveTo>
                  <a:lnTo>
                    <a:pt x="40323" y="44347"/>
                  </a:lnTo>
                  <a:lnTo>
                    <a:pt x="44657" y="45576"/>
                  </a:lnTo>
                  <a:lnTo>
                    <a:pt x="50791" y="50495"/>
                  </a:lnTo>
                  <a:lnTo>
                    <a:pt x="52644" y="53916"/>
                  </a:lnTo>
                  <a:lnTo>
                    <a:pt x="53284" y="58300"/>
                  </a:lnTo>
                  <a:lnTo>
                    <a:pt x="67365" y="56375"/>
                  </a:lnTo>
                  <a:lnTo>
                    <a:pt x="66459" y="50869"/>
                  </a:lnTo>
                  <a:lnTo>
                    <a:pt x="64805" y="46471"/>
                  </a:lnTo>
                  <a:lnTo>
                    <a:pt x="63254" y="44347"/>
                  </a:lnTo>
                  <a:close/>
                </a:path>
                <a:path w="433069" h="154304">
                  <a:moveTo>
                    <a:pt x="153579" y="44427"/>
                  </a:moveTo>
                  <a:lnTo>
                    <a:pt x="128784" y="44427"/>
                  </a:lnTo>
                  <a:lnTo>
                    <a:pt x="134251" y="46057"/>
                  </a:lnTo>
                  <a:lnTo>
                    <a:pt x="140652" y="51724"/>
                  </a:lnTo>
                  <a:lnTo>
                    <a:pt x="142012" y="55867"/>
                  </a:lnTo>
                  <a:lnTo>
                    <a:pt x="141932" y="65518"/>
                  </a:lnTo>
                  <a:lnTo>
                    <a:pt x="137237" y="66911"/>
                  </a:lnTo>
                  <a:lnTo>
                    <a:pt x="131391" y="68204"/>
                  </a:lnTo>
                  <a:lnTo>
                    <a:pt x="124395" y="69397"/>
                  </a:lnTo>
                  <a:lnTo>
                    <a:pt x="116250" y="70490"/>
                  </a:lnTo>
                  <a:lnTo>
                    <a:pt x="110543" y="71184"/>
                  </a:lnTo>
                  <a:lnTo>
                    <a:pt x="106276" y="71906"/>
                  </a:lnTo>
                  <a:lnTo>
                    <a:pt x="82807" y="92943"/>
                  </a:lnTo>
                  <a:lnTo>
                    <a:pt x="82807" y="104225"/>
                  </a:lnTo>
                  <a:lnTo>
                    <a:pt x="85314" y="110065"/>
                  </a:lnTo>
                  <a:lnTo>
                    <a:pt x="95341" y="119207"/>
                  </a:lnTo>
                  <a:lnTo>
                    <a:pt x="102515" y="121493"/>
                  </a:lnTo>
                  <a:lnTo>
                    <a:pt x="117503" y="121493"/>
                  </a:lnTo>
                  <a:lnTo>
                    <a:pt x="122797" y="120557"/>
                  </a:lnTo>
                  <a:lnTo>
                    <a:pt x="132665" y="116814"/>
                  </a:lnTo>
                  <a:lnTo>
                    <a:pt x="137798" y="113607"/>
                  </a:lnTo>
                  <a:lnTo>
                    <a:pt x="141815" y="110185"/>
                  </a:lnTo>
                  <a:lnTo>
                    <a:pt x="109689" y="110185"/>
                  </a:lnTo>
                  <a:lnTo>
                    <a:pt x="105435" y="108902"/>
                  </a:lnTo>
                  <a:lnTo>
                    <a:pt x="99622" y="103770"/>
                  </a:lnTo>
                  <a:lnTo>
                    <a:pt x="98265" y="100775"/>
                  </a:lnTo>
                  <a:lnTo>
                    <a:pt x="98168" y="94199"/>
                  </a:lnTo>
                  <a:lnTo>
                    <a:pt x="98835" y="91914"/>
                  </a:lnTo>
                  <a:lnTo>
                    <a:pt x="128864" y="80780"/>
                  </a:lnTo>
                  <a:lnTo>
                    <a:pt x="136705" y="78963"/>
                  </a:lnTo>
                  <a:lnTo>
                    <a:pt x="141932" y="76824"/>
                  </a:lnTo>
                  <a:lnTo>
                    <a:pt x="156493" y="76824"/>
                  </a:lnTo>
                  <a:lnTo>
                    <a:pt x="156493" y="58220"/>
                  </a:lnTo>
                  <a:lnTo>
                    <a:pt x="156253" y="53783"/>
                  </a:lnTo>
                  <a:lnTo>
                    <a:pt x="155773" y="51323"/>
                  </a:lnTo>
                  <a:lnTo>
                    <a:pt x="154920" y="47367"/>
                  </a:lnTo>
                  <a:lnTo>
                    <a:pt x="153579" y="44427"/>
                  </a:lnTo>
                  <a:close/>
                </a:path>
                <a:path w="433069" h="154304">
                  <a:moveTo>
                    <a:pt x="157382" y="109062"/>
                  </a:moveTo>
                  <a:lnTo>
                    <a:pt x="143132" y="109062"/>
                  </a:lnTo>
                  <a:lnTo>
                    <a:pt x="143559" y="113071"/>
                  </a:lnTo>
                  <a:lnTo>
                    <a:pt x="144519" y="116574"/>
                  </a:lnTo>
                  <a:lnTo>
                    <a:pt x="146012" y="119567"/>
                  </a:lnTo>
                  <a:lnTo>
                    <a:pt x="161054" y="119567"/>
                  </a:lnTo>
                  <a:lnTo>
                    <a:pt x="159240" y="116306"/>
                  </a:lnTo>
                  <a:lnTo>
                    <a:pt x="158027" y="112899"/>
                  </a:lnTo>
                  <a:lnTo>
                    <a:pt x="157413" y="109343"/>
                  </a:lnTo>
                  <a:lnTo>
                    <a:pt x="157382" y="109062"/>
                  </a:lnTo>
                  <a:close/>
                </a:path>
                <a:path w="433069" h="154304">
                  <a:moveTo>
                    <a:pt x="156493" y="76824"/>
                  </a:moveTo>
                  <a:lnTo>
                    <a:pt x="141932" y="76824"/>
                  </a:lnTo>
                  <a:lnTo>
                    <a:pt x="141827" y="89134"/>
                  </a:lnTo>
                  <a:lnTo>
                    <a:pt x="141159" y="93291"/>
                  </a:lnTo>
                  <a:lnTo>
                    <a:pt x="137585" y="100775"/>
                  </a:lnTo>
                  <a:lnTo>
                    <a:pt x="134411" y="104104"/>
                  </a:lnTo>
                  <a:lnTo>
                    <a:pt x="125771" y="108969"/>
                  </a:lnTo>
                  <a:lnTo>
                    <a:pt x="120837" y="110185"/>
                  </a:lnTo>
                  <a:lnTo>
                    <a:pt x="141815" y="110185"/>
                  </a:lnTo>
                  <a:lnTo>
                    <a:pt x="143132" y="109062"/>
                  </a:lnTo>
                  <a:lnTo>
                    <a:pt x="157382" y="109062"/>
                  </a:lnTo>
                  <a:lnTo>
                    <a:pt x="157011" y="105752"/>
                  </a:lnTo>
                  <a:lnTo>
                    <a:pt x="156723" y="100311"/>
                  </a:lnTo>
                  <a:lnTo>
                    <a:pt x="156579" y="94199"/>
                  </a:lnTo>
                  <a:lnTo>
                    <a:pt x="156493" y="76824"/>
                  </a:lnTo>
                  <a:close/>
                </a:path>
                <a:path w="433069" h="154304">
                  <a:moveTo>
                    <a:pt x="130864" y="32477"/>
                  </a:moveTo>
                  <a:lnTo>
                    <a:pt x="116303" y="32477"/>
                  </a:lnTo>
                  <a:lnTo>
                    <a:pt x="109876" y="33481"/>
                  </a:lnTo>
                  <a:lnTo>
                    <a:pt x="85287" y="58701"/>
                  </a:lnTo>
                  <a:lnTo>
                    <a:pt x="99368" y="60625"/>
                  </a:lnTo>
                  <a:lnTo>
                    <a:pt x="100915" y="54584"/>
                  </a:lnTo>
                  <a:lnTo>
                    <a:pt x="103302" y="50374"/>
                  </a:lnTo>
                  <a:lnTo>
                    <a:pt x="109756" y="45617"/>
                  </a:lnTo>
                  <a:lnTo>
                    <a:pt x="114756" y="44427"/>
                  </a:lnTo>
                  <a:lnTo>
                    <a:pt x="153579" y="44427"/>
                  </a:lnTo>
                  <a:lnTo>
                    <a:pt x="153426" y="44093"/>
                  </a:lnTo>
                  <a:lnTo>
                    <a:pt x="149159" y="38906"/>
                  </a:lnTo>
                  <a:lnTo>
                    <a:pt x="145826" y="36755"/>
                  </a:lnTo>
                  <a:lnTo>
                    <a:pt x="136758" y="33333"/>
                  </a:lnTo>
                  <a:lnTo>
                    <a:pt x="130864" y="32477"/>
                  </a:lnTo>
                  <a:close/>
                </a:path>
                <a:path w="433069" h="154304">
                  <a:moveTo>
                    <a:pt x="286425" y="32477"/>
                  </a:moveTo>
                  <a:lnTo>
                    <a:pt x="252952" y="50882"/>
                  </a:lnTo>
                  <a:lnTo>
                    <a:pt x="246801" y="76824"/>
                  </a:lnTo>
                  <a:lnTo>
                    <a:pt x="246829" y="78963"/>
                  </a:lnTo>
                  <a:lnTo>
                    <a:pt x="263605" y="115019"/>
                  </a:lnTo>
                  <a:lnTo>
                    <a:pt x="287225" y="121493"/>
                  </a:lnTo>
                  <a:lnTo>
                    <a:pt x="297093" y="121493"/>
                  </a:lnTo>
                  <a:lnTo>
                    <a:pt x="305200" y="119086"/>
                  </a:lnTo>
                  <a:lnTo>
                    <a:pt x="317683" y="109623"/>
                  </a:lnTo>
                  <a:lnTo>
                    <a:pt x="280211" y="109623"/>
                  </a:lnTo>
                  <a:lnTo>
                    <a:pt x="274291" y="107138"/>
                  </a:lnTo>
                  <a:lnTo>
                    <a:pt x="264796" y="97194"/>
                  </a:lnTo>
                  <a:lnTo>
                    <a:pt x="262156" y="90030"/>
                  </a:lnTo>
                  <a:lnTo>
                    <a:pt x="261623" y="80674"/>
                  </a:lnTo>
                  <a:lnTo>
                    <a:pt x="324988" y="80674"/>
                  </a:lnTo>
                  <a:lnTo>
                    <a:pt x="325068" y="76824"/>
                  </a:lnTo>
                  <a:lnTo>
                    <a:pt x="324524" y="68806"/>
                  </a:lnTo>
                  <a:lnTo>
                    <a:pt x="262423" y="68806"/>
                  </a:lnTo>
                  <a:lnTo>
                    <a:pt x="262903" y="61374"/>
                  </a:lnTo>
                  <a:lnTo>
                    <a:pt x="265396" y="55440"/>
                  </a:lnTo>
                  <a:lnTo>
                    <a:pt x="274410" y="46565"/>
                  </a:lnTo>
                  <a:lnTo>
                    <a:pt x="279971" y="44347"/>
                  </a:lnTo>
                  <a:lnTo>
                    <a:pt x="314445" y="44347"/>
                  </a:lnTo>
                  <a:lnTo>
                    <a:pt x="314267" y="44105"/>
                  </a:lnTo>
                  <a:lnTo>
                    <a:pt x="308477" y="39018"/>
                  </a:lnTo>
                  <a:lnTo>
                    <a:pt x="301906" y="35384"/>
                  </a:lnTo>
                  <a:lnTo>
                    <a:pt x="294556" y="33204"/>
                  </a:lnTo>
                  <a:lnTo>
                    <a:pt x="286425" y="32477"/>
                  </a:lnTo>
                  <a:close/>
                </a:path>
                <a:path w="433069" h="154304">
                  <a:moveTo>
                    <a:pt x="186336" y="34403"/>
                  </a:moveTo>
                  <a:lnTo>
                    <a:pt x="171135" y="34403"/>
                  </a:lnTo>
                  <a:lnTo>
                    <a:pt x="203458" y="119567"/>
                  </a:lnTo>
                  <a:lnTo>
                    <a:pt x="216899" y="119567"/>
                  </a:lnTo>
                  <a:lnTo>
                    <a:pt x="223319" y="102567"/>
                  </a:lnTo>
                  <a:lnTo>
                    <a:pt x="210018" y="102567"/>
                  </a:lnTo>
                  <a:lnTo>
                    <a:pt x="208365" y="96633"/>
                  </a:lnTo>
                  <a:lnTo>
                    <a:pt x="206551" y="90912"/>
                  </a:lnTo>
                  <a:lnTo>
                    <a:pt x="186336" y="34403"/>
                  </a:lnTo>
                  <a:close/>
                </a:path>
                <a:path w="433069" h="154304">
                  <a:moveTo>
                    <a:pt x="309707" y="92142"/>
                  </a:moveTo>
                  <a:lnTo>
                    <a:pt x="292585" y="109623"/>
                  </a:lnTo>
                  <a:lnTo>
                    <a:pt x="317683" y="109623"/>
                  </a:lnTo>
                  <a:lnTo>
                    <a:pt x="317894" y="109463"/>
                  </a:lnTo>
                  <a:lnTo>
                    <a:pt x="322241" y="102701"/>
                  </a:lnTo>
                  <a:lnTo>
                    <a:pt x="324588" y="93986"/>
                  </a:lnTo>
                  <a:lnTo>
                    <a:pt x="309707" y="92142"/>
                  </a:lnTo>
                  <a:close/>
                </a:path>
                <a:path w="433069" h="154304">
                  <a:moveTo>
                    <a:pt x="249061" y="34403"/>
                  </a:moveTo>
                  <a:lnTo>
                    <a:pt x="234260" y="34403"/>
                  </a:lnTo>
                  <a:lnTo>
                    <a:pt x="213085" y="92676"/>
                  </a:lnTo>
                  <a:lnTo>
                    <a:pt x="211252" y="98237"/>
                  </a:lnTo>
                  <a:lnTo>
                    <a:pt x="210018" y="102567"/>
                  </a:lnTo>
                  <a:lnTo>
                    <a:pt x="223319" y="102567"/>
                  </a:lnTo>
                  <a:lnTo>
                    <a:pt x="249061" y="34403"/>
                  </a:lnTo>
                  <a:close/>
                </a:path>
                <a:path w="433069" h="154304">
                  <a:moveTo>
                    <a:pt x="314445" y="44347"/>
                  </a:moveTo>
                  <a:lnTo>
                    <a:pt x="293892" y="44347"/>
                  </a:lnTo>
                  <a:lnTo>
                    <a:pt x="299839" y="47127"/>
                  </a:lnTo>
                  <a:lnTo>
                    <a:pt x="304426" y="52687"/>
                  </a:lnTo>
                  <a:lnTo>
                    <a:pt x="307413" y="56268"/>
                  </a:lnTo>
                  <a:lnTo>
                    <a:pt x="309227" y="61641"/>
                  </a:lnTo>
                  <a:lnTo>
                    <a:pt x="309867" y="68806"/>
                  </a:lnTo>
                  <a:lnTo>
                    <a:pt x="324524" y="68806"/>
                  </a:lnTo>
                  <a:lnTo>
                    <a:pt x="324393" y="66870"/>
                  </a:lnTo>
                  <a:lnTo>
                    <a:pt x="322368" y="58099"/>
                  </a:lnTo>
                  <a:lnTo>
                    <a:pt x="318993" y="50511"/>
                  </a:lnTo>
                  <a:lnTo>
                    <a:pt x="314445" y="44347"/>
                  </a:lnTo>
                  <a:close/>
                </a:path>
                <a:path w="433069" h="154304">
                  <a:moveTo>
                    <a:pt x="381553" y="0"/>
                  </a:moveTo>
                  <a:lnTo>
                    <a:pt x="371232" y="0"/>
                  </a:lnTo>
                  <a:lnTo>
                    <a:pt x="364202" y="10074"/>
                  </a:lnTo>
                  <a:lnTo>
                    <a:pt x="346295" y="49259"/>
                  </a:lnTo>
                  <a:lnTo>
                    <a:pt x="342834" y="77066"/>
                  </a:lnTo>
                  <a:lnTo>
                    <a:pt x="343345" y="87721"/>
                  </a:lnTo>
                  <a:lnTo>
                    <a:pt x="355421" y="128629"/>
                  </a:lnTo>
                  <a:lnTo>
                    <a:pt x="371232" y="154131"/>
                  </a:lnTo>
                  <a:lnTo>
                    <a:pt x="381553" y="154131"/>
                  </a:lnTo>
                  <a:lnTo>
                    <a:pt x="371087" y="134879"/>
                  </a:lnTo>
                  <a:lnTo>
                    <a:pt x="363612" y="115618"/>
                  </a:lnTo>
                  <a:lnTo>
                    <a:pt x="359126" y="96347"/>
                  </a:lnTo>
                  <a:lnTo>
                    <a:pt x="357633" y="76984"/>
                  </a:lnTo>
                  <a:lnTo>
                    <a:pt x="357846" y="69497"/>
                  </a:lnTo>
                  <a:lnTo>
                    <a:pt x="365499" y="31195"/>
                  </a:lnTo>
                  <a:lnTo>
                    <a:pt x="377123" y="7743"/>
                  </a:lnTo>
                  <a:lnTo>
                    <a:pt x="381553" y="0"/>
                  </a:lnTo>
                  <a:close/>
                </a:path>
                <a:path w="433069" h="154304">
                  <a:moveTo>
                    <a:pt x="404355" y="0"/>
                  </a:moveTo>
                  <a:lnTo>
                    <a:pt x="394034" y="0"/>
                  </a:lnTo>
                  <a:lnTo>
                    <a:pt x="398500" y="7818"/>
                  </a:lnTo>
                  <a:lnTo>
                    <a:pt x="402135" y="14434"/>
                  </a:lnTo>
                  <a:lnTo>
                    <a:pt x="416021" y="54586"/>
                  </a:lnTo>
                  <a:lnTo>
                    <a:pt x="417957" y="77066"/>
                  </a:lnTo>
                  <a:lnTo>
                    <a:pt x="416461" y="96347"/>
                  </a:lnTo>
                  <a:lnTo>
                    <a:pt x="411976" y="115618"/>
                  </a:lnTo>
                  <a:lnTo>
                    <a:pt x="404500" y="134879"/>
                  </a:lnTo>
                  <a:lnTo>
                    <a:pt x="394034" y="154131"/>
                  </a:lnTo>
                  <a:lnTo>
                    <a:pt x="404355" y="154131"/>
                  </a:lnTo>
                  <a:lnTo>
                    <a:pt x="424477" y="118846"/>
                  </a:lnTo>
                  <a:lnTo>
                    <a:pt x="432758" y="76984"/>
                  </a:lnTo>
                  <a:lnTo>
                    <a:pt x="432373" y="67542"/>
                  </a:lnTo>
                  <a:lnTo>
                    <a:pt x="422507" y="30282"/>
                  </a:lnTo>
                  <a:lnTo>
                    <a:pt x="411386" y="10074"/>
                  </a:lnTo>
                  <a:lnTo>
                    <a:pt x="4043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5129988"/>
              <a:ext cx="163854" cy="1539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262" y="5159098"/>
              <a:ext cx="903600" cy="1541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489" y="3850017"/>
              <a:ext cx="660155" cy="1252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97704" y="4452515"/>
              <a:ext cx="645795" cy="0"/>
            </a:xfrm>
            <a:custGeom>
              <a:avLst/>
              <a:gdLst/>
              <a:ahLst/>
              <a:cxnLst/>
              <a:rect l="l" t="t" r="r" b="b"/>
              <a:pathLst>
                <a:path w="645795" h="0">
                  <a:moveTo>
                    <a:pt x="0" y="0"/>
                  </a:moveTo>
                  <a:lnTo>
                    <a:pt x="645177" y="0"/>
                  </a:lnTo>
                </a:path>
              </a:pathLst>
            </a:custGeom>
            <a:ln w="1026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09750" y="4390926"/>
              <a:ext cx="143510" cy="123189"/>
            </a:xfrm>
            <a:custGeom>
              <a:avLst/>
              <a:gdLst/>
              <a:ahLst/>
              <a:cxnLst/>
              <a:rect l="l" t="t" r="r" b="b"/>
              <a:pathLst>
                <a:path w="143510" h="123189">
                  <a:moveTo>
                    <a:pt x="143372" y="61588"/>
                  </a:moveTo>
                  <a:lnTo>
                    <a:pt x="0" y="123176"/>
                  </a:lnTo>
                </a:path>
                <a:path w="143510" h="123189">
                  <a:moveTo>
                    <a:pt x="143372" y="61588"/>
                  </a:moveTo>
                  <a:lnTo>
                    <a:pt x="0" y="0"/>
                  </a:lnTo>
                </a:path>
              </a:pathLst>
            </a:custGeom>
            <a:ln w="10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52527" y="4452515"/>
              <a:ext cx="645795" cy="0"/>
            </a:xfrm>
            <a:custGeom>
              <a:avLst/>
              <a:gdLst/>
              <a:ahLst/>
              <a:cxnLst/>
              <a:rect l="l" t="t" r="r" b="b"/>
              <a:pathLst>
                <a:path w="645794" h="0">
                  <a:moveTo>
                    <a:pt x="645177" y="0"/>
                  </a:moveTo>
                  <a:lnTo>
                    <a:pt x="0" y="0"/>
                  </a:lnTo>
                </a:path>
              </a:pathLst>
            </a:custGeom>
            <a:ln w="1026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480609" y="4616591"/>
              <a:ext cx="43815" cy="118110"/>
            </a:xfrm>
            <a:custGeom>
              <a:avLst/>
              <a:gdLst/>
              <a:ahLst/>
              <a:cxnLst/>
              <a:rect l="l" t="t" r="r" b="b"/>
              <a:pathLst>
                <a:path w="43814" h="118110">
                  <a:moveTo>
                    <a:pt x="43204" y="26062"/>
                  </a:moveTo>
                  <a:lnTo>
                    <a:pt x="28802" y="26062"/>
                  </a:lnTo>
                  <a:lnTo>
                    <a:pt x="28802" y="118043"/>
                  </a:lnTo>
                  <a:lnTo>
                    <a:pt x="43204" y="118043"/>
                  </a:lnTo>
                  <a:lnTo>
                    <a:pt x="43204" y="26062"/>
                  </a:lnTo>
                  <a:close/>
                </a:path>
                <a:path w="43814" h="118110">
                  <a:moveTo>
                    <a:pt x="43204" y="0"/>
                  </a:moveTo>
                  <a:lnTo>
                    <a:pt x="33924" y="0"/>
                  </a:lnTo>
                  <a:lnTo>
                    <a:pt x="31415" y="5078"/>
                  </a:lnTo>
                  <a:lnTo>
                    <a:pt x="27148" y="10317"/>
                  </a:lnTo>
                  <a:lnTo>
                    <a:pt x="15095" y="21117"/>
                  </a:lnTo>
                  <a:lnTo>
                    <a:pt x="8054" y="25714"/>
                  </a:lnTo>
                  <a:lnTo>
                    <a:pt x="0" y="29510"/>
                  </a:lnTo>
                  <a:lnTo>
                    <a:pt x="0" y="43464"/>
                  </a:lnTo>
                  <a:lnTo>
                    <a:pt x="28802" y="26062"/>
                  </a:lnTo>
                  <a:lnTo>
                    <a:pt x="43204" y="26062"/>
                  </a:lnTo>
                  <a:lnTo>
                    <a:pt x="432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5347" y="4615067"/>
              <a:ext cx="235540" cy="12157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53121" y="3826366"/>
              <a:ext cx="2324735" cy="1242060"/>
            </a:xfrm>
            <a:custGeom>
              <a:avLst/>
              <a:gdLst/>
              <a:ahLst/>
              <a:cxnLst/>
              <a:rect l="l" t="t" r="r" b="b"/>
              <a:pathLst>
                <a:path w="2324735" h="1242060">
                  <a:moveTo>
                    <a:pt x="0" y="0"/>
                  </a:moveTo>
                  <a:lnTo>
                    <a:pt x="2324688" y="0"/>
                  </a:lnTo>
                  <a:lnTo>
                    <a:pt x="2324688" y="1242033"/>
                  </a:lnTo>
                  <a:lnTo>
                    <a:pt x="0" y="1242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53123" y="3826365"/>
              <a:ext cx="2324735" cy="1242060"/>
            </a:xfrm>
            <a:custGeom>
              <a:avLst/>
              <a:gdLst/>
              <a:ahLst/>
              <a:cxnLst/>
              <a:rect l="l" t="t" r="r" b="b"/>
              <a:pathLst>
                <a:path w="2324735" h="1242060">
                  <a:moveTo>
                    <a:pt x="0" y="0"/>
                  </a:moveTo>
                  <a:lnTo>
                    <a:pt x="2324686" y="0"/>
                  </a:lnTo>
                  <a:lnTo>
                    <a:pt x="2324686" y="1242033"/>
                  </a:lnTo>
                  <a:lnTo>
                    <a:pt x="0" y="1242033"/>
                  </a:lnTo>
                  <a:lnTo>
                    <a:pt x="0" y="0"/>
                  </a:lnTo>
                  <a:close/>
                </a:path>
              </a:pathLst>
            </a:custGeom>
            <a:ln w="1025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49210" y="3898539"/>
              <a:ext cx="354330" cy="152400"/>
            </a:xfrm>
            <a:custGeom>
              <a:avLst/>
              <a:gdLst/>
              <a:ahLst/>
              <a:cxnLst/>
              <a:rect l="l" t="t" r="r" b="b"/>
              <a:pathLst>
                <a:path w="354329" h="152400">
                  <a:moveTo>
                    <a:pt x="84808" y="0"/>
                  </a:moveTo>
                  <a:lnTo>
                    <a:pt x="0" y="0"/>
                  </a:lnTo>
                  <a:lnTo>
                    <a:pt x="0" y="117563"/>
                  </a:lnTo>
                  <a:lnTo>
                    <a:pt x="87528" y="117563"/>
                  </a:lnTo>
                  <a:lnTo>
                    <a:pt x="87528" y="103690"/>
                  </a:lnTo>
                  <a:lnTo>
                    <a:pt x="15521" y="103690"/>
                  </a:lnTo>
                  <a:lnTo>
                    <a:pt x="15521" y="63673"/>
                  </a:lnTo>
                  <a:lnTo>
                    <a:pt x="80407" y="63673"/>
                  </a:lnTo>
                  <a:lnTo>
                    <a:pt x="80407" y="49880"/>
                  </a:lnTo>
                  <a:lnTo>
                    <a:pt x="15521" y="49880"/>
                  </a:lnTo>
                  <a:lnTo>
                    <a:pt x="15521" y="13873"/>
                  </a:lnTo>
                  <a:lnTo>
                    <a:pt x="84808" y="13873"/>
                  </a:lnTo>
                  <a:lnTo>
                    <a:pt x="84808" y="0"/>
                  </a:lnTo>
                  <a:close/>
                </a:path>
                <a:path w="354329" h="152400">
                  <a:moveTo>
                    <a:pt x="123451" y="32398"/>
                  </a:moveTo>
                  <a:lnTo>
                    <a:pt x="110489" y="32398"/>
                  </a:lnTo>
                  <a:lnTo>
                    <a:pt x="110489" y="117563"/>
                  </a:lnTo>
                  <a:lnTo>
                    <a:pt x="124891" y="117563"/>
                  </a:lnTo>
                  <a:lnTo>
                    <a:pt x="124972" y="59877"/>
                  </a:lnTo>
                  <a:lnTo>
                    <a:pt x="127119" y="52741"/>
                  </a:lnTo>
                  <a:lnTo>
                    <a:pt x="136027" y="44935"/>
                  </a:lnTo>
                  <a:lnTo>
                    <a:pt x="137185" y="44508"/>
                  </a:lnTo>
                  <a:lnTo>
                    <a:pt x="123451" y="44508"/>
                  </a:lnTo>
                  <a:lnTo>
                    <a:pt x="123451" y="32398"/>
                  </a:lnTo>
                  <a:close/>
                </a:path>
                <a:path w="354329" h="152400">
                  <a:moveTo>
                    <a:pt x="176028" y="42984"/>
                  </a:moveTo>
                  <a:lnTo>
                    <a:pt x="151293" y="42984"/>
                  </a:lnTo>
                  <a:lnTo>
                    <a:pt x="154641" y="43853"/>
                  </a:lnTo>
                  <a:lnTo>
                    <a:pt x="160347" y="47327"/>
                  </a:lnTo>
                  <a:lnTo>
                    <a:pt x="162335" y="49653"/>
                  </a:lnTo>
                  <a:lnTo>
                    <a:pt x="164574" y="55481"/>
                  </a:lnTo>
                  <a:lnTo>
                    <a:pt x="165135" y="59877"/>
                  </a:lnTo>
                  <a:lnTo>
                    <a:pt x="165135" y="117563"/>
                  </a:lnTo>
                  <a:lnTo>
                    <a:pt x="179537" y="117563"/>
                  </a:lnTo>
                  <a:lnTo>
                    <a:pt x="179537" y="58515"/>
                  </a:lnTo>
                  <a:lnTo>
                    <a:pt x="179270" y="53837"/>
                  </a:lnTo>
                  <a:lnTo>
                    <a:pt x="177882" y="47047"/>
                  </a:lnTo>
                  <a:lnTo>
                    <a:pt x="176390" y="43492"/>
                  </a:lnTo>
                  <a:lnTo>
                    <a:pt x="176028" y="42984"/>
                  </a:lnTo>
                  <a:close/>
                </a:path>
                <a:path w="354329" h="152400">
                  <a:moveTo>
                    <a:pt x="155615" y="30473"/>
                  </a:moveTo>
                  <a:lnTo>
                    <a:pt x="150493" y="30473"/>
                  </a:lnTo>
                  <a:lnTo>
                    <a:pt x="142172" y="31350"/>
                  </a:lnTo>
                  <a:lnTo>
                    <a:pt x="134892" y="33982"/>
                  </a:lnTo>
                  <a:lnTo>
                    <a:pt x="128652" y="38368"/>
                  </a:lnTo>
                  <a:lnTo>
                    <a:pt x="123451" y="44508"/>
                  </a:lnTo>
                  <a:lnTo>
                    <a:pt x="137185" y="44508"/>
                  </a:lnTo>
                  <a:lnTo>
                    <a:pt x="141320" y="42984"/>
                  </a:lnTo>
                  <a:lnTo>
                    <a:pt x="176028" y="42984"/>
                  </a:lnTo>
                  <a:lnTo>
                    <a:pt x="172123" y="37504"/>
                  </a:lnTo>
                  <a:lnTo>
                    <a:pt x="168908" y="35085"/>
                  </a:lnTo>
                  <a:lnTo>
                    <a:pt x="160322" y="31396"/>
                  </a:lnTo>
                  <a:lnTo>
                    <a:pt x="155615" y="30473"/>
                  </a:lnTo>
                  <a:close/>
                </a:path>
                <a:path w="354329" h="152400">
                  <a:moveTo>
                    <a:pt x="209378" y="43625"/>
                  </a:moveTo>
                  <a:lnTo>
                    <a:pt x="195058" y="43625"/>
                  </a:lnTo>
                  <a:lnTo>
                    <a:pt x="195058" y="101285"/>
                  </a:lnTo>
                  <a:lnTo>
                    <a:pt x="209833" y="118686"/>
                  </a:lnTo>
                  <a:lnTo>
                    <a:pt x="218260" y="118686"/>
                  </a:lnTo>
                  <a:lnTo>
                    <a:pt x="221888" y="118258"/>
                  </a:lnTo>
                  <a:lnTo>
                    <a:pt x="225940" y="117403"/>
                  </a:lnTo>
                  <a:lnTo>
                    <a:pt x="223951" y="105214"/>
                  </a:lnTo>
                  <a:lnTo>
                    <a:pt x="215405" y="105214"/>
                  </a:lnTo>
                  <a:lnTo>
                    <a:pt x="213766" y="104866"/>
                  </a:lnTo>
                  <a:lnTo>
                    <a:pt x="211472" y="103477"/>
                  </a:lnTo>
                  <a:lnTo>
                    <a:pt x="210646" y="102541"/>
                  </a:lnTo>
                  <a:lnTo>
                    <a:pt x="209633" y="100189"/>
                  </a:lnTo>
                  <a:lnTo>
                    <a:pt x="209378" y="97542"/>
                  </a:lnTo>
                  <a:lnTo>
                    <a:pt x="209378" y="43625"/>
                  </a:lnTo>
                  <a:close/>
                </a:path>
                <a:path w="354329" h="152400">
                  <a:moveTo>
                    <a:pt x="223860" y="104653"/>
                  </a:moveTo>
                  <a:lnTo>
                    <a:pt x="221247" y="105027"/>
                  </a:lnTo>
                  <a:lnTo>
                    <a:pt x="219141" y="105214"/>
                  </a:lnTo>
                  <a:lnTo>
                    <a:pt x="223951" y="105214"/>
                  </a:lnTo>
                  <a:lnTo>
                    <a:pt x="223860" y="104653"/>
                  </a:lnTo>
                  <a:close/>
                </a:path>
                <a:path w="354329" h="152400">
                  <a:moveTo>
                    <a:pt x="223860" y="32398"/>
                  </a:moveTo>
                  <a:lnTo>
                    <a:pt x="184496" y="32398"/>
                  </a:lnTo>
                  <a:lnTo>
                    <a:pt x="184496" y="43625"/>
                  </a:lnTo>
                  <a:lnTo>
                    <a:pt x="223860" y="43625"/>
                  </a:lnTo>
                  <a:lnTo>
                    <a:pt x="223860" y="32398"/>
                  </a:lnTo>
                  <a:close/>
                </a:path>
                <a:path w="354329" h="152400">
                  <a:moveTo>
                    <a:pt x="209378" y="2646"/>
                  </a:moveTo>
                  <a:lnTo>
                    <a:pt x="195058" y="11308"/>
                  </a:lnTo>
                  <a:lnTo>
                    <a:pt x="195058" y="32398"/>
                  </a:lnTo>
                  <a:lnTo>
                    <a:pt x="209378" y="32398"/>
                  </a:lnTo>
                  <a:lnTo>
                    <a:pt x="209378" y="2646"/>
                  </a:lnTo>
                  <a:close/>
                </a:path>
                <a:path w="354329" h="152400">
                  <a:moveTo>
                    <a:pt x="282346" y="136810"/>
                  </a:moveTo>
                  <a:lnTo>
                    <a:pt x="283946" y="150362"/>
                  </a:lnTo>
                  <a:lnTo>
                    <a:pt x="287359" y="151538"/>
                  </a:lnTo>
                  <a:lnTo>
                    <a:pt x="290454" y="152126"/>
                  </a:lnTo>
                  <a:lnTo>
                    <a:pt x="297813" y="152126"/>
                  </a:lnTo>
                  <a:lnTo>
                    <a:pt x="301759" y="151018"/>
                  </a:lnTo>
                  <a:lnTo>
                    <a:pt x="308373" y="146580"/>
                  </a:lnTo>
                  <a:lnTo>
                    <a:pt x="311307" y="143092"/>
                  </a:lnTo>
                  <a:lnTo>
                    <a:pt x="314011" y="138093"/>
                  </a:lnTo>
                  <a:lnTo>
                    <a:pt x="288239" y="138093"/>
                  </a:lnTo>
                  <a:lnTo>
                    <a:pt x="285492" y="137665"/>
                  </a:lnTo>
                  <a:lnTo>
                    <a:pt x="282346" y="136810"/>
                  </a:lnTo>
                  <a:close/>
                </a:path>
                <a:path w="354329" h="152400">
                  <a:moveTo>
                    <a:pt x="291946" y="32398"/>
                  </a:moveTo>
                  <a:lnTo>
                    <a:pt x="276425" y="32398"/>
                  </a:lnTo>
                  <a:lnTo>
                    <a:pt x="276867" y="33568"/>
                  </a:lnTo>
                  <a:lnTo>
                    <a:pt x="279386" y="35125"/>
                  </a:lnTo>
                  <a:lnTo>
                    <a:pt x="278430" y="37704"/>
                  </a:lnTo>
                  <a:lnTo>
                    <a:pt x="308667" y="117723"/>
                  </a:lnTo>
                  <a:lnTo>
                    <a:pt x="307654" y="120450"/>
                  </a:lnTo>
                  <a:lnTo>
                    <a:pt x="307386" y="121253"/>
                  </a:lnTo>
                  <a:lnTo>
                    <a:pt x="293786" y="138093"/>
                  </a:lnTo>
                  <a:lnTo>
                    <a:pt x="314011" y="138093"/>
                  </a:lnTo>
                  <a:lnTo>
                    <a:pt x="315789" y="134805"/>
                  </a:lnTo>
                  <a:lnTo>
                    <a:pt x="318481" y="128363"/>
                  </a:lnTo>
                  <a:lnTo>
                    <a:pt x="322488" y="117563"/>
                  </a:lnTo>
                  <a:lnTo>
                    <a:pt x="328504" y="101445"/>
                  </a:lnTo>
                  <a:lnTo>
                    <a:pt x="315789" y="101445"/>
                  </a:lnTo>
                  <a:lnTo>
                    <a:pt x="313975" y="94548"/>
                  </a:lnTo>
                  <a:lnTo>
                    <a:pt x="311922" y="87972"/>
                  </a:lnTo>
                  <a:lnTo>
                    <a:pt x="309628" y="81718"/>
                  </a:lnTo>
                  <a:lnTo>
                    <a:pt x="291946" y="32398"/>
                  </a:lnTo>
                  <a:close/>
                </a:path>
                <a:path w="354329" h="152400">
                  <a:moveTo>
                    <a:pt x="246183" y="32398"/>
                  </a:moveTo>
                  <a:lnTo>
                    <a:pt x="233221" y="32398"/>
                  </a:lnTo>
                  <a:lnTo>
                    <a:pt x="233221" y="117563"/>
                  </a:lnTo>
                  <a:lnTo>
                    <a:pt x="247623" y="117563"/>
                  </a:lnTo>
                  <a:lnTo>
                    <a:pt x="247623" y="66882"/>
                  </a:lnTo>
                  <a:lnTo>
                    <a:pt x="248422" y="61268"/>
                  </a:lnTo>
                  <a:lnTo>
                    <a:pt x="251090" y="52768"/>
                  </a:lnTo>
                  <a:lnTo>
                    <a:pt x="252876" y="50134"/>
                  </a:lnTo>
                  <a:lnTo>
                    <a:pt x="257890" y="46338"/>
                  </a:lnTo>
                  <a:lnTo>
                    <a:pt x="260718" y="45389"/>
                  </a:lnTo>
                  <a:lnTo>
                    <a:pt x="275583" y="45389"/>
                  </a:lnTo>
                  <a:lnTo>
                    <a:pt x="246183" y="45309"/>
                  </a:lnTo>
                  <a:lnTo>
                    <a:pt x="246183" y="32398"/>
                  </a:lnTo>
                  <a:close/>
                </a:path>
                <a:path w="354329" h="152400">
                  <a:moveTo>
                    <a:pt x="354272" y="32398"/>
                  </a:moveTo>
                  <a:lnTo>
                    <a:pt x="339871" y="32398"/>
                  </a:lnTo>
                  <a:lnTo>
                    <a:pt x="319415" y="88347"/>
                  </a:lnTo>
                  <a:lnTo>
                    <a:pt x="317442" y="94815"/>
                  </a:lnTo>
                  <a:lnTo>
                    <a:pt x="315789" y="101445"/>
                  </a:lnTo>
                  <a:lnTo>
                    <a:pt x="328504" y="101445"/>
                  </a:lnTo>
                  <a:lnTo>
                    <a:pt x="354272" y="32398"/>
                  </a:lnTo>
                  <a:close/>
                </a:path>
                <a:path w="354329" h="152400">
                  <a:moveTo>
                    <a:pt x="275583" y="45389"/>
                  </a:moveTo>
                  <a:lnTo>
                    <a:pt x="267384" y="45389"/>
                  </a:lnTo>
                  <a:lnTo>
                    <a:pt x="270903" y="46432"/>
                  </a:lnTo>
                  <a:lnTo>
                    <a:pt x="274424" y="48517"/>
                  </a:lnTo>
                  <a:lnTo>
                    <a:pt x="275583" y="45389"/>
                  </a:lnTo>
                  <a:close/>
                </a:path>
                <a:path w="354329" h="152400">
                  <a:moveTo>
                    <a:pt x="269436" y="30473"/>
                  </a:moveTo>
                  <a:lnTo>
                    <a:pt x="261223" y="30473"/>
                  </a:lnTo>
                  <a:lnTo>
                    <a:pt x="258144" y="31436"/>
                  </a:lnTo>
                  <a:lnTo>
                    <a:pt x="252543" y="35285"/>
                  </a:lnTo>
                  <a:lnTo>
                    <a:pt x="249488" y="39268"/>
                  </a:lnTo>
                  <a:lnTo>
                    <a:pt x="246183" y="45309"/>
                  </a:lnTo>
                  <a:lnTo>
                    <a:pt x="275612" y="45309"/>
                  </a:lnTo>
                  <a:lnTo>
                    <a:pt x="278430" y="37704"/>
                  </a:lnTo>
                  <a:lnTo>
                    <a:pt x="276867" y="33568"/>
                  </a:lnTo>
                  <a:lnTo>
                    <a:pt x="274370" y="32024"/>
                  </a:lnTo>
                  <a:lnTo>
                    <a:pt x="269436" y="30473"/>
                  </a:lnTo>
                  <a:close/>
                </a:path>
                <a:path w="354329" h="152400">
                  <a:moveTo>
                    <a:pt x="276867" y="33568"/>
                  </a:moveTo>
                  <a:lnTo>
                    <a:pt x="278430" y="37704"/>
                  </a:lnTo>
                  <a:lnTo>
                    <a:pt x="279386" y="35125"/>
                  </a:lnTo>
                  <a:lnTo>
                    <a:pt x="276867" y="3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753123" y="4257484"/>
              <a:ext cx="2324735" cy="811530"/>
            </a:xfrm>
            <a:custGeom>
              <a:avLst/>
              <a:gdLst/>
              <a:ahLst/>
              <a:cxnLst/>
              <a:rect l="l" t="t" r="r" b="b"/>
              <a:pathLst>
                <a:path w="2324735" h="811529">
                  <a:moveTo>
                    <a:pt x="0" y="0"/>
                  </a:moveTo>
                  <a:lnTo>
                    <a:pt x="2324686" y="0"/>
                  </a:lnTo>
                  <a:lnTo>
                    <a:pt x="2324686" y="810914"/>
                  </a:lnTo>
                  <a:lnTo>
                    <a:pt x="0" y="810914"/>
                  </a:lnTo>
                  <a:lnTo>
                    <a:pt x="0" y="0"/>
                  </a:lnTo>
                  <a:close/>
                </a:path>
                <a:path w="2324735" h="811529">
                  <a:moveTo>
                    <a:pt x="0" y="461913"/>
                  </a:moveTo>
                  <a:lnTo>
                    <a:pt x="2324686" y="461913"/>
                  </a:lnTo>
                  <a:lnTo>
                    <a:pt x="2324686" y="810914"/>
                  </a:lnTo>
                  <a:lnTo>
                    <a:pt x="0" y="810914"/>
                  </a:lnTo>
                  <a:lnTo>
                    <a:pt x="0" y="461913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086" y="4288279"/>
              <a:ext cx="163854" cy="15397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8742" y="4317389"/>
              <a:ext cx="1836962" cy="1541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086" y="4473044"/>
              <a:ext cx="163854" cy="1539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981" y="4504159"/>
              <a:ext cx="1586701" cy="1521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4086" y="4842575"/>
              <a:ext cx="163854" cy="1437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0902" y="4871685"/>
              <a:ext cx="2053141" cy="15413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1318" y="4106636"/>
              <a:ext cx="1196746" cy="27402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42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41489" y="2525501"/>
            <a:ext cx="4935855" cy="148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ourier New"/>
              <a:cs typeface="Courier New"/>
            </a:endParaRPr>
          </a:p>
          <a:p>
            <a:pPr marL="579120" marR="5080" indent="-579755">
              <a:lnSpc>
                <a:spcPct val="100899"/>
              </a:lnSpc>
              <a:tabLst>
                <a:tab pos="2606040" algn="l"/>
                <a:tab pos="4633595" algn="l"/>
              </a:tabLst>
            </a:pPr>
            <a:r>
              <a:rPr dirty="0" sz="1900" spc="-5">
                <a:latin typeface="Courier New"/>
                <a:cs typeface="Courier New"/>
              </a:rPr>
              <a:t>public abstract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class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HighScore	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protected HighScore hs </a:t>
            </a:r>
            <a:r>
              <a:rPr dirty="0" sz="1900">
                <a:latin typeface="Courier New"/>
                <a:cs typeface="Courier New"/>
              </a:rPr>
              <a:t>= null;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b="1">
                <a:solidFill>
                  <a:srgbClr val="A53234"/>
                </a:solidFill>
                <a:latin typeface="Courier New"/>
                <a:cs typeface="Courier New"/>
              </a:rPr>
              <a:t>Vector	</a:t>
            </a:r>
            <a:r>
              <a:rPr dirty="0" sz="1900" b="1">
                <a:latin typeface="Courier New"/>
                <a:cs typeface="Courier New"/>
              </a:rPr>
              <a:t>schedule;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626803" y="4278101"/>
            <a:ext cx="15811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1320" y="5582341"/>
            <a:ext cx="6001005" cy="2570052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460437" y="6312789"/>
            <a:ext cx="5442585" cy="1041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500"/>
              </a:spcBef>
            </a:pPr>
            <a:r>
              <a:rPr dirty="0" sz="3000" spc="-15" i="1">
                <a:solidFill>
                  <a:srgbClr val="FFFFFF"/>
                </a:solidFill>
                <a:latin typeface="Palatino Linotype"/>
                <a:cs typeface="Palatino Linotype"/>
              </a:rPr>
              <a:t>Vector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,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ou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un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tableau</a:t>
            </a:r>
            <a:r>
              <a:rPr dirty="0" sz="3000" spc="-10" i="1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ou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une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i="1">
                <a:solidFill>
                  <a:srgbClr val="FFFFFF"/>
                </a:solidFill>
                <a:latin typeface="Palatino Linotype"/>
                <a:cs typeface="Palatino Linotype"/>
              </a:rPr>
              <a:t>List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sont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un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choix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mise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en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oeuvre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390689" y="5289703"/>
            <a:ext cx="6400165" cy="2146300"/>
          </a:xfrm>
          <a:custGeom>
            <a:avLst/>
            <a:gdLst/>
            <a:ahLst/>
            <a:cxnLst/>
            <a:rect l="l" t="t" r="r" b="b"/>
            <a:pathLst>
              <a:path w="6400165" h="2146300">
                <a:moveTo>
                  <a:pt x="0" y="0"/>
                </a:moveTo>
                <a:lnTo>
                  <a:pt x="6399569" y="0"/>
                </a:lnTo>
                <a:lnTo>
                  <a:pt x="6399569" y="2146300"/>
                </a:lnTo>
                <a:lnTo>
                  <a:pt x="0" y="2146300"/>
                </a:lnTo>
                <a:lnTo>
                  <a:pt x="0" y="0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428789" y="4278101"/>
            <a:ext cx="2776855" cy="135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void</a:t>
            </a:r>
            <a:r>
              <a:rPr dirty="0" sz="1900" spc="-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add()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18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…..}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28789" y="5903421"/>
            <a:ext cx="3355975" cy="14833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591820" marR="5080" indent="-579755">
              <a:lnSpc>
                <a:spcPct val="100899"/>
              </a:lnSpc>
              <a:spcBef>
                <a:spcPts val="80"/>
              </a:spcBef>
              <a:tabLst>
                <a:tab pos="2763520" algn="l"/>
              </a:tabLst>
            </a:pPr>
            <a:r>
              <a:rPr dirty="0" sz="1900" spc="-5">
                <a:latin typeface="Courier New"/>
                <a:cs typeface="Courier New"/>
              </a:rPr>
              <a:t>public class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Entry	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Private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String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name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Private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int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score</a:t>
            </a:r>
            <a:r>
              <a:rPr dirty="0" sz="1900" b="1">
                <a:latin typeface="Courier New"/>
                <a:cs typeface="Courier New"/>
              </a:rPr>
              <a:t>;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 b="1">
                <a:latin typeface="Courier New"/>
                <a:cs typeface="Courier New"/>
              </a:rPr>
              <a:t>…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…..}</a:t>
            </a:r>
            <a:endParaRPr sz="1900">
              <a:latin typeface="Courier New"/>
              <a:cs typeface="Courier New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73345" y="7125407"/>
            <a:ext cx="6001004" cy="257005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6498605" y="7605625"/>
            <a:ext cx="5550535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11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Relation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directionnelle,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Entry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n’a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pas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d’attribut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référençant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 i="1">
                <a:solidFill>
                  <a:srgbClr val="FFFFFF"/>
                </a:solidFill>
                <a:latin typeface="Palatino Linotype"/>
                <a:cs typeface="Palatino Linotype"/>
              </a:rPr>
              <a:t>HighScore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9732" y="2558795"/>
            <a:ext cx="6386195" cy="64135"/>
            <a:chOff x="399732" y="2558795"/>
            <a:chExt cx="6386195" cy="64135"/>
          </a:xfrm>
        </p:grpSpPr>
        <p:sp>
          <p:nvSpPr>
            <p:cNvPr id="3" name="object 3"/>
            <p:cNvSpPr/>
            <p:nvPr/>
          </p:nvSpPr>
          <p:spPr>
            <a:xfrm>
              <a:off x="406400" y="2565463"/>
              <a:ext cx="6372860" cy="0"/>
            </a:xfrm>
            <a:custGeom>
              <a:avLst/>
              <a:gdLst/>
              <a:ahLst/>
              <a:cxnLst/>
              <a:rect l="l" t="t" r="r" b="b"/>
              <a:pathLst>
                <a:path w="6372859" h="0">
                  <a:moveTo>
                    <a:pt x="0" y="0"/>
                  </a:moveTo>
                  <a:lnTo>
                    <a:pt x="6372719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2616263"/>
              <a:ext cx="6372860" cy="0"/>
            </a:xfrm>
            <a:custGeom>
              <a:avLst/>
              <a:gdLst/>
              <a:ahLst/>
              <a:cxnLst/>
              <a:rect l="l" t="t" r="r" b="b"/>
              <a:pathLst>
                <a:path w="6372859" h="0">
                  <a:moveTo>
                    <a:pt x="0" y="0"/>
                  </a:moveTo>
                  <a:lnTo>
                    <a:pt x="6372719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63575" y="8948638"/>
            <a:ext cx="2774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</a:t>
            </a:r>
            <a:r>
              <a:rPr dirty="0" sz="1400" spc="-2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3700" y="745867"/>
            <a:ext cx="6069330" cy="1350010"/>
          </a:xfrm>
          <a:prstGeom prst="rect"/>
        </p:spPr>
        <p:txBody>
          <a:bodyPr wrap="square" lIns="0" tIns="66675" rIns="0" bIns="0" rtlCol="0" vert="horz">
            <a:spAutoFit/>
          </a:bodyPr>
          <a:lstStyle/>
          <a:p>
            <a:pPr marL="12700" marR="5080">
              <a:lnSpc>
                <a:spcPts val="5050"/>
              </a:lnSpc>
              <a:spcBef>
                <a:spcPts val="525"/>
              </a:spcBef>
            </a:pPr>
            <a:r>
              <a:rPr dirty="0" sz="4450" spc="75">
                <a:solidFill>
                  <a:srgbClr val="314864"/>
                </a:solidFill>
                <a:latin typeface="Cambria"/>
                <a:cs typeface="Cambria"/>
              </a:rPr>
              <a:t>Mapping</a:t>
            </a:r>
            <a:r>
              <a:rPr dirty="0" sz="445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25">
                <a:solidFill>
                  <a:srgbClr val="314864"/>
                </a:solidFill>
                <a:latin typeface="Cambria"/>
                <a:cs typeface="Cambria"/>
              </a:rPr>
              <a:t>Java</a:t>
            </a:r>
            <a:r>
              <a:rPr dirty="0" sz="4450" spc="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70">
                <a:solidFill>
                  <a:srgbClr val="314864"/>
                </a:solidFill>
                <a:latin typeface="Cambria"/>
                <a:cs typeface="Cambria"/>
              </a:rPr>
              <a:t>:</a:t>
            </a:r>
            <a:r>
              <a:rPr dirty="0" sz="4450" spc="-18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30">
                <a:solidFill>
                  <a:srgbClr val="314864"/>
                </a:solidFill>
                <a:latin typeface="Cambria"/>
                <a:cs typeface="Cambria"/>
              </a:rPr>
              <a:t>Relations </a:t>
            </a:r>
            <a:r>
              <a:rPr dirty="0" sz="4450" spc="-9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4450" spc="-80">
                <a:solidFill>
                  <a:srgbClr val="314864"/>
                </a:solidFill>
                <a:latin typeface="Cambria"/>
                <a:cs typeface="Cambria"/>
              </a:rPr>
              <a:t>(Rappels)</a:t>
            </a:r>
            <a:endParaRPr sz="445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4034" y="3554356"/>
            <a:ext cx="5479415" cy="1817370"/>
            <a:chOff x="604034" y="3554356"/>
            <a:chExt cx="5479415" cy="1817370"/>
          </a:xfrm>
        </p:grpSpPr>
        <p:sp>
          <p:nvSpPr>
            <p:cNvPr id="8" name="object 8"/>
            <p:cNvSpPr/>
            <p:nvPr/>
          </p:nvSpPr>
          <p:spPr>
            <a:xfrm>
              <a:off x="609163" y="3559482"/>
              <a:ext cx="1833245" cy="1807210"/>
            </a:xfrm>
            <a:custGeom>
              <a:avLst/>
              <a:gdLst/>
              <a:ahLst/>
              <a:cxnLst/>
              <a:rect l="l" t="t" r="r" b="b"/>
              <a:pathLst>
                <a:path w="1833245" h="1807210">
                  <a:moveTo>
                    <a:pt x="0" y="0"/>
                  </a:moveTo>
                  <a:lnTo>
                    <a:pt x="1833122" y="0"/>
                  </a:lnTo>
                  <a:lnTo>
                    <a:pt x="1833122" y="1806594"/>
                  </a:lnTo>
                  <a:lnTo>
                    <a:pt x="0" y="1806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9163" y="3559482"/>
              <a:ext cx="1833245" cy="1807210"/>
            </a:xfrm>
            <a:custGeom>
              <a:avLst/>
              <a:gdLst/>
              <a:ahLst/>
              <a:cxnLst/>
              <a:rect l="l" t="t" r="r" b="b"/>
              <a:pathLst>
                <a:path w="1833245" h="1807210">
                  <a:moveTo>
                    <a:pt x="0" y="0"/>
                  </a:moveTo>
                  <a:lnTo>
                    <a:pt x="1833122" y="0"/>
                  </a:lnTo>
                  <a:lnTo>
                    <a:pt x="1833122" y="1806594"/>
                  </a:lnTo>
                  <a:lnTo>
                    <a:pt x="0" y="1806594"/>
                  </a:lnTo>
                  <a:lnTo>
                    <a:pt x="0" y="0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48571" y="3629651"/>
              <a:ext cx="766445" cy="153670"/>
            </a:xfrm>
            <a:custGeom>
              <a:avLst/>
              <a:gdLst/>
              <a:ahLst/>
              <a:cxnLst/>
              <a:rect l="l" t="t" r="r" b="b"/>
              <a:pathLst>
                <a:path w="766444" h="153670">
                  <a:moveTo>
                    <a:pt x="40163" y="2005"/>
                  </a:moveTo>
                  <a:lnTo>
                    <a:pt x="24562" y="2005"/>
                  </a:lnTo>
                  <a:lnTo>
                    <a:pt x="0" y="119569"/>
                  </a:lnTo>
                  <a:lnTo>
                    <a:pt x="15681" y="119569"/>
                  </a:lnTo>
                  <a:lnTo>
                    <a:pt x="27282" y="64155"/>
                  </a:lnTo>
                  <a:lnTo>
                    <a:pt x="103707" y="64155"/>
                  </a:lnTo>
                  <a:lnTo>
                    <a:pt x="106479" y="50843"/>
                  </a:lnTo>
                  <a:lnTo>
                    <a:pt x="30002" y="50843"/>
                  </a:lnTo>
                  <a:lnTo>
                    <a:pt x="40163" y="2005"/>
                  </a:lnTo>
                  <a:close/>
                </a:path>
                <a:path w="766444" h="153670">
                  <a:moveTo>
                    <a:pt x="103707" y="64155"/>
                  </a:moveTo>
                  <a:lnTo>
                    <a:pt x="88007" y="64155"/>
                  </a:lnTo>
                  <a:lnTo>
                    <a:pt x="76486" y="119569"/>
                  </a:lnTo>
                  <a:lnTo>
                    <a:pt x="92168" y="119569"/>
                  </a:lnTo>
                  <a:lnTo>
                    <a:pt x="103707" y="64155"/>
                  </a:lnTo>
                  <a:close/>
                </a:path>
                <a:path w="766444" h="153670">
                  <a:moveTo>
                    <a:pt x="116650" y="2005"/>
                  </a:moveTo>
                  <a:lnTo>
                    <a:pt x="100968" y="2005"/>
                  </a:lnTo>
                  <a:lnTo>
                    <a:pt x="90808" y="50843"/>
                  </a:lnTo>
                  <a:lnTo>
                    <a:pt x="106479" y="50843"/>
                  </a:lnTo>
                  <a:lnTo>
                    <a:pt x="116650" y="2005"/>
                  </a:lnTo>
                  <a:close/>
                </a:path>
                <a:path w="766444" h="153670">
                  <a:moveTo>
                    <a:pt x="159854" y="2005"/>
                  </a:moveTo>
                  <a:lnTo>
                    <a:pt x="145452" y="2005"/>
                  </a:lnTo>
                  <a:lnTo>
                    <a:pt x="142012" y="18445"/>
                  </a:lnTo>
                  <a:lnTo>
                    <a:pt x="156414" y="18445"/>
                  </a:lnTo>
                  <a:lnTo>
                    <a:pt x="159854" y="2005"/>
                  </a:lnTo>
                  <a:close/>
                </a:path>
                <a:path w="766444" h="153670">
                  <a:moveTo>
                    <a:pt x="153133" y="34403"/>
                  </a:moveTo>
                  <a:lnTo>
                    <a:pt x="138652" y="34403"/>
                  </a:lnTo>
                  <a:lnTo>
                    <a:pt x="120890" y="119569"/>
                  </a:lnTo>
                  <a:lnTo>
                    <a:pt x="135371" y="119569"/>
                  </a:lnTo>
                  <a:lnTo>
                    <a:pt x="153133" y="34403"/>
                  </a:lnTo>
                  <a:close/>
                </a:path>
                <a:path w="766444" h="153670">
                  <a:moveTo>
                    <a:pt x="161613" y="127267"/>
                  </a:moveTo>
                  <a:lnTo>
                    <a:pt x="161347" y="128817"/>
                  </a:lnTo>
                  <a:lnTo>
                    <a:pt x="161213" y="130262"/>
                  </a:lnTo>
                  <a:lnTo>
                    <a:pt x="161213" y="135981"/>
                  </a:lnTo>
                  <a:lnTo>
                    <a:pt x="186710" y="153650"/>
                  </a:lnTo>
                  <a:lnTo>
                    <a:pt x="200630" y="153650"/>
                  </a:lnTo>
                  <a:lnTo>
                    <a:pt x="206885" y="152261"/>
                  </a:lnTo>
                  <a:lnTo>
                    <a:pt x="217712" y="146701"/>
                  </a:lnTo>
                  <a:lnTo>
                    <a:pt x="221939" y="142784"/>
                  </a:lnTo>
                  <a:lnTo>
                    <a:pt x="222591" y="141702"/>
                  </a:lnTo>
                  <a:lnTo>
                    <a:pt x="187776" y="141702"/>
                  </a:lnTo>
                  <a:lnTo>
                    <a:pt x="184389" y="141114"/>
                  </a:lnTo>
                  <a:lnTo>
                    <a:pt x="176255" y="128630"/>
                  </a:lnTo>
                  <a:lnTo>
                    <a:pt x="161613" y="127267"/>
                  </a:lnTo>
                  <a:close/>
                </a:path>
                <a:path w="766444" h="153670">
                  <a:moveTo>
                    <a:pt x="234122" y="108101"/>
                  </a:moveTo>
                  <a:lnTo>
                    <a:pt x="219219" y="108101"/>
                  </a:lnTo>
                  <a:lnTo>
                    <a:pt x="215645" y="125209"/>
                  </a:lnTo>
                  <a:lnTo>
                    <a:pt x="213325" y="131838"/>
                  </a:lnTo>
                  <a:lnTo>
                    <a:pt x="210818" y="134886"/>
                  </a:lnTo>
                  <a:lnTo>
                    <a:pt x="206978" y="139430"/>
                  </a:lnTo>
                  <a:lnTo>
                    <a:pt x="200684" y="141702"/>
                  </a:lnTo>
                  <a:lnTo>
                    <a:pt x="222591" y="141702"/>
                  </a:lnTo>
                  <a:lnTo>
                    <a:pt x="228020" y="132680"/>
                  </a:lnTo>
                  <a:lnTo>
                    <a:pt x="230473" y="125636"/>
                  </a:lnTo>
                  <a:lnTo>
                    <a:pt x="234122" y="108101"/>
                  </a:lnTo>
                  <a:close/>
                </a:path>
                <a:path w="766444" h="153670">
                  <a:moveTo>
                    <a:pt x="207538" y="32478"/>
                  </a:moveTo>
                  <a:lnTo>
                    <a:pt x="200870" y="32478"/>
                  </a:lnTo>
                  <a:lnTo>
                    <a:pt x="194391" y="34523"/>
                  </a:lnTo>
                  <a:lnTo>
                    <a:pt x="168822" y="62937"/>
                  </a:lnTo>
                  <a:lnTo>
                    <a:pt x="164974" y="83162"/>
                  </a:lnTo>
                  <a:lnTo>
                    <a:pt x="165516" y="91368"/>
                  </a:lnTo>
                  <a:lnTo>
                    <a:pt x="186630" y="119569"/>
                  </a:lnTo>
                  <a:lnTo>
                    <a:pt x="195216" y="119569"/>
                  </a:lnTo>
                  <a:lnTo>
                    <a:pt x="201487" y="118852"/>
                  </a:lnTo>
                  <a:lnTo>
                    <a:pt x="207578" y="116702"/>
                  </a:lnTo>
                  <a:lnTo>
                    <a:pt x="213488" y="113118"/>
                  </a:lnTo>
                  <a:lnTo>
                    <a:pt x="219219" y="108101"/>
                  </a:lnTo>
                  <a:lnTo>
                    <a:pt x="234122" y="108101"/>
                  </a:lnTo>
                  <a:lnTo>
                    <a:pt x="234206" y="107699"/>
                  </a:lnTo>
                  <a:lnTo>
                    <a:pt x="194469" y="107699"/>
                  </a:lnTo>
                  <a:lnTo>
                    <a:pt x="191176" y="106619"/>
                  </a:lnTo>
                  <a:lnTo>
                    <a:pt x="185256" y="102288"/>
                  </a:lnTo>
                  <a:lnTo>
                    <a:pt x="182976" y="99146"/>
                  </a:lnTo>
                  <a:lnTo>
                    <a:pt x="180256" y="92088"/>
                  </a:lnTo>
                  <a:lnTo>
                    <a:pt x="179695" y="87706"/>
                  </a:lnTo>
                  <a:lnTo>
                    <a:pt x="179695" y="79098"/>
                  </a:lnTo>
                  <a:lnTo>
                    <a:pt x="200924" y="45137"/>
                  </a:lnTo>
                  <a:lnTo>
                    <a:pt x="204337" y="44187"/>
                  </a:lnTo>
                  <a:lnTo>
                    <a:pt x="230298" y="44187"/>
                  </a:lnTo>
                  <a:lnTo>
                    <a:pt x="228300" y="41410"/>
                  </a:lnTo>
                  <a:lnTo>
                    <a:pt x="222339" y="36448"/>
                  </a:lnTo>
                  <a:lnTo>
                    <a:pt x="215419" y="33471"/>
                  </a:lnTo>
                  <a:lnTo>
                    <a:pt x="207538" y="32478"/>
                  </a:lnTo>
                  <a:close/>
                </a:path>
                <a:path w="766444" h="153670">
                  <a:moveTo>
                    <a:pt x="230298" y="44187"/>
                  </a:moveTo>
                  <a:lnTo>
                    <a:pt x="213565" y="44187"/>
                  </a:lnTo>
                  <a:lnTo>
                    <a:pt x="218352" y="46258"/>
                  </a:lnTo>
                  <a:lnTo>
                    <a:pt x="226086" y="54546"/>
                  </a:lnTo>
                  <a:lnTo>
                    <a:pt x="228020" y="60119"/>
                  </a:lnTo>
                  <a:lnTo>
                    <a:pt x="228020" y="73484"/>
                  </a:lnTo>
                  <a:lnTo>
                    <a:pt x="207564" y="106029"/>
                  </a:lnTo>
                  <a:lnTo>
                    <a:pt x="202844" y="107699"/>
                  </a:lnTo>
                  <a:lnTo>
                    <a:pt x="234206" y="107699"/>
                  </a:lnTo>
                  <a:lnTo>
                    <a:pt x="246557" y="48356"/>
                  </a:lnTo>
                  <a:lnTo>
                    <a:pt x="233300" y="48356"/>
                  </a:lnTo>
                  <a:lnTo>
                    <a:pt x="230298" y="44187"/>
                  </a:lnTo>
                  <a:close/>
                </a:path>
                <a:path w="766444" h="153670">
                  <a:moveTo>
                    <a:pt x="249462" y="34403"/>
                  </a:moveTo>
                  <a:lnTo>
                    <a:pt x="236180" y="34403"/>
                  </a:lnTo>
                  <a:lnTo>
                    <a:pt x="233300" y="48356"/>
                  </a:lnTo>
                  <a:lnTo>
                    <a:pt x="246557" y="48356"/>
                  </a:lnTo>
                  <a:lnTo>
                    <a:pt x="249462" y="34403"/>
                  </a:lnTo>
                  <a:close/>
                </a:path>
                <a:path w="766444" h="153670">
                  <a:moveTo>
                    <a:pt x="293546" y="2005"/>
                  </a:moveTo>
                  <a:lnTo>
                    <a:pt x="279064" y="2005"/>
                  </a:lnTo>
                  <a:lnTo>
                    <a:pt x="254582" y="119569"/>
                  </a:lnTo>
                  <a:lnTo>
                    <a:pt x="269063" y="119569"/>
                  </a:lnTo>
                  <a:lnTo>
                    <a:pt x="276664" y="83000"/>
                  </a:lnTo>
                  <a:lnTo>
                    <a:pt x="278904" y="72362"/>
                  </a:lnTo>
                  <a:lnTo>
                    <a:pt x="281370" y="64650"/>
                  </a:lnTo>
                  <a:lnTo>
                    <a:pt x="286758" y="55081"/>
                  </a:lnTo>
                  <a:lnTo>
                    <a:pt x="290479" y="51310"/>
                  </a:lnTo>
                  <a:lnTo>
                    <a:pt x="297644" y="47155"/>
                  </a:lnTo>
                  <a:lnTo>
                    <a:pt x="284185" y="47155"/>
                  </a:lnTo>
                  <a:lnTo>
                    <a:pt x="293546" y="2005"/>
                  </a:lnTo>
                  <a:close/>
                </a:path>
                <a:path w="766444" h="153670">
                  <a:moveTo>
                    <a:pt x="334898" y="44428"/>
                  </a:moveTo>
                  <a:lnTo>
                    <a:pt x="313814" y="44428"/>
                  </a:lnTo>
                  <a:lnTo>
                    <a:pt x="316588" y="45309"/>
                  </a:lnTo>
                  <a:lnTo>
                    <a:pt x="320428" y="48839"/>
                  </a:lnTo>
                  <a:lnTo>
                    <a:pt x="321388" y="51109"/>
                  </a:lnTo>
                  <a:lnTo>
                    <a:pt x="321388" y="55816"/>
                  </a:lnTo>
                  <a:lnTo>
                    <a:pt x="320615" y="60519"/>
                  </a:lnTo>
                  <a:lnTo>
                    <a:pt x="319068" y="68004"/>
                  </a:lnTo>
                  <a:lnTo>
                    <a:pt x="308266" y="119569"/>
                  </a:lnTo>
                  <a:lnTo>
                    <a:pt x="322748" y="119569"/>
                  </a:lnTo>
                  <a:lnTo>
                    <a:pt x="333230" y="69287"/>
                  </a:lnTo>
                  <a:lnTo>
                    <a:pt x="334936" y="61268"/>
                  </a:lnTo>
                  <a:lnTo>
                    <a:pt x="335780" y="55816"/>
                  </a:lnTo>
                  <a:lnTo>
                    <a:pt x="335789" y="46672"/>
                  </a:lnTo>
                  <a:lnTo>
                    <a:pt x="334898" y="44428"/>
                  </a:lnTo>
                  <a:close/>
                </a:path>
                <a:path w="766444" h="153670">
                  <a:moveTo>
                    <a:pt x="320588" y="32478"/>
                  </a:moveTo>
                  <a:lnTo>
                    <a:pt x="308640" y="32478"/>
                  </a:lnTo>
                  <a:lnTo>
                    <a:pt x="303866" y="33615"/>
                  </a:lnTo>
                  <a:lnTo>
                    <a:pt x="294586" y="38159"/>
                  </a:lnTo>
                  <a:lnTo>
                    <a:pt x="289572" y="41915"/>
                  </a:lnTo>
                  <a:lnTo>
                    <a:pt x="284185" y="47155"/>
                  </a:lnTo>
                  <a:lnTo>
                    <a:pt x="297644" y="47155"/>
                  </a:lnTo>
                  <a:lnTo>
                    <a:pt x="299973" y="45803"/>
                  </a:lnTo>
                  <a:lnTo>
                    <a:pt x="304959" y="44428"/>
                  </a:lnTo>
                  <a:lnTo>
                    <a:pt x="334898" y="44428"/>
                  </a:lnTo>
                  <a:lnTo>
                    <a:pt x="333843" y="41769"/>
                  </a:lnTo>
                  <a:lnTo>
                    <a:pt x="326055" y="34336"/>
                  </a:lnTo>
                  <a:lnTo>
                    <a:pt x="320588" y="32478"/>
                  </a:lnTo>
                  <a:close/>
                </a:path>
                <a:path w="766444" h="153670">
                  <a:moveTo>
                    <a:pt x="368193" y="80112"/>
                  </a:moveTo>
                  <a:lnTo>
                    <a:pt x="352831" y="81558"/>
                  </a:lnTo>
                  <a:lnTo>
                    <a:pt x="353653" y="91995"/>
                  </a:lnTo>
                  <a:lnTo>
                    <a:pt x="356041" y="100693"/>
                  </a:lnTo>
                  <a:lnTo>
                    <a:pt x="388532" y="121030"/>
                  </a:lnTo>
                  <a:lnTo>
                    <a:pt x="398035" y="121574"/>
                  </a:lnTo>
                  <a:lnTo>
                    <a:pt x="406835" y="121574"/>
                  </a:lnTo>
                  <a:lnTo>
                    <a:pt x="414649" y="120103"/>
                  </a:lnTo>
                  <a:lnTo>
                    <a:pt x="428304" y="114222"/>
                  </a:lnTo>
                  <a:lnTo>
                    <a:pt x="433651" y="110067"/>
                  </a:lnTo>
                  <a:lnTo>
                    <a:pt x="434777" y="108502"/>
                  </a:lnTo>
                  <a:lnTo>
                    <a:pt x="391981" y="108502"/>
                  </a:lnTo>
                  <a:lnTo>
                    <a:pt x="386274" y="107472"/>
                  </a:lnTo>
                  <a:lnTo>
                    <a:pt x="376672" y="103356"/>
                  </a:lnTo>
                  <a:lnTo>
                    <a:pt x="373232" y="100443"/>
                  </a:lnTo>
                  <a:lnTo>
                    <a:pt x="369073" y="92904"/>
                  </a:lnTo>
                  <a:lnTo>
                    <a:pt x="368033" y="88748"/>
                  </a:lnTo>
                  <a:lnTo>
                    <a:pt x="368152" y="81156"/>
                  </a:lnTo>
                  <a:lnTo>
                    <a:pt x="368193" y="80112"/>
                  </a:lnTo>
                  <a:close/>
                </a:path>
                <a:path w="766444" h="153670">
                  <a:moveTo>
                    <a:pt x="417983" y="0"/>
                  </a:moveTo>
                  <a:lnTo>
                    <a:pt x="400435" y="0"/>
                  </a:lnTo>
                  <a:lnTo>
                    <a:pt x="393247" y="1283"/>
                  </a:lnTo>
                  <a:lnTo>
                    <a:pt x="380500" y="6417"/>
                  </a:lnTo>
                  <a:lnTo>
                    <a:pt x="375659" y="10132"/>
                  </a:lnTo>
                  <a:lnTo>
                    <a:pt x="369046" y="19861"/>
                  </a:lnTo>
                  <a:lnTo>
                    <a:pt x="367393" y="25316"/>
                  </a:lnTo>
                  <a:lnTo>
                    <a:pt x="367393" y="36596"/>
                  </a:lnTo>
                  <a:lnTo>
                    <a:pt x="401716" y="65919"/>
                  </a:lnTo>
                  <a:lnTo>
                    <a:pt x="413609" y="71051"/>
                  </a:lnTo>
                  <a:lnTo>
                    <a:pt x="420890" y="75115"/>
                  </a:lnTo>
                  <a:lnTo>
                    <a:pt x="423557" y="78110"/>
                  </a:lnTo>
                  <a:lnTo>
                    <a:pt x="426171" y="81156"/>
                  </a:lnTo>
                  <a:lnTo>
                    <a:pt x="427353" y="84203"/>
                  </a:lnTo>
                  <a:lnTo>
                    <a:pt x="427478" y="93506"/>
                  </a:lnTo>
                  <a:lnTo>
                    <a:pt x="425010" y="98210"/>
                  </a:lnTo>
                  <a:lnTo>
                    <a:pt x="415143" y="106443"/>
                  </a:lnTo>
                  <a:lnTo>
                    <a:pt x="407983" y="108502"/>
                  </a:lnTo>
                  <a:lnTo>
                    <a:pt x="434777" y="108502"/>
                  </a:lnTo>
                  <a:lnTo>
                    <a:pt x="441385" y="99320"/>
                  </a:lnTo>
                  <a:lnTo>
                    <a:pt x="443301" y="93506"/>
                  </a:lnTo>
                  <a:lnTo>
                    <a:pt x="443218" y="81558"/>
                  </a:lnTo>
                  <a:lnTo>
                    <a:pt x="402196" y="49615"/>
                  </a:lnTo>
                  <a:lnTo>
                    <a:pt x="395608" y="46540"/>
                  </a:lnTo>
                  <a:lnTo>
                    <a:pt x="388941" y="42797"/>
                  </a:lnTo>
                  <a:lnTo>
                    <a:pt x="386247" y="40565"/>
                  </a:lnTo>
                  <a:lnTo>
                    <a:pt x="383260" y="36021"/>
                  </a:lnTo>
                  <a:lnTo>
                    <a:pt x="382513" y="33441"/>
                  </a:lnTo>
                  <a:lnTo>
                    <a:pt x="382588" y="25529"/>
                  </a:lnTo>
                  <a:lnTo>
                    <a:pt x="384327" y="21786"/>
                  </a:lnTo>
                  <a:lnTo>
                    <a:pt x="392701" y="14996"/>
                  </a:lnTo>
                  <a:lnTo>
                    <a:pt x="399342" y="13073"/>
                  </a:lnTo>
                  <a:lnTo>
                    <a:pt x="444349" y="13073"/>
                  </a:lnTo>
                  <a:lnTo>
                    <a:pt x="443919" y="12297"/>
                  </a:lnTo>
                  <a:lnTo>
                    <a:pt x="439159" y="8020"/>
                  </a:lnTo>
                  <a:lnTo>
                    <a:pt x="426037" y="1604"/>
                  </a:lnTo>
                  <a:lnTo>
                    <a:pt x="417983" y="0"/>
                  </a:lnTo>
                  <a:close/>
                </a:path>
                <a:path w="766444" h="153670">
                  <a:moveTo>
                    <a:pt x="444349" y="13073"/>
                  </a:moveTo>
                  <a:lnTo>
                    <a:pt x="412729" y="13073"/>
                  </a:lnTo>
                  <a:lnTo>
                    <a:pt x="417117" y="13754"/>
                  </a:lnTo>
                  <a:lnTo>
                    <a:pt x="424957" y="16480"/>
                  </a:lnTo>
                  <a:lnTo>
                    <a:pt x="436119" y="33253"/>
                  </a:lnTo>
                  <a:lnTo>
                    <a:pt x="436119" y="36569"/>
                  </a:lnTo>
                  <a:lnTo>
                    <a:pt x="451239" y="35365"/>
                  </a:lnTo>
                  <a:lnTo>
                    <a:pt x="451319" y="28094"/>
                  </a:lnTo>
                  <a:lnTo>
                    <a:pt x="449840" y="22989"/>
                  </a:lnTo>
                  <a:lnTo>
                    <a:pt x="444349" y="13073"/>
                  </a:lnTo>
                  <a:close/>
                </a:path>
                <a:path w="766444" h="153670">
                  <a:moveTo>
                    <a:pt x="517085" y="32478"/>
                  </a:moveTo>
                  <a:lnTo>
                    <a:pt x="499164" y="32478"/>
                  </a:lnTo>
                  <a:lnTo>
                    <a:pt x="491337" y="34817"/>
                  </a:lnTo>
                  <a:lnTo>
                    <a:pt x="466266" y="66751"/>
                  </a:lnTo>
                  <a:lnTo>
                    <a:pt x="463161" y="87411"/>
                  </a:lnTo>
                  <a:lnTo>
                    <a:pt x="463698" y="95025"/>
                  </a:lnTo>
                  <a:lnTo>
                    <a:pt x="484976" y="121494"/>
                  </a:lnTo>
                  <a:lnTo>
                    <a:pt x="502738" y="121494"/>
                  </a:lnTo>
                  <a:lnTo>
                    <a:pt x="510351" y="118913"/>
                  </a:lnTo>
                  <a:lnTo>
                    <a:pt x="517046" y="113755"/>
                  </a:lnTo>
                  <a:lnTo>
                    <a:pt x="520813" y="110266"/>
                  </a:lnTo>
                  <a:lnTo>
                    <a:pt x="489749" y="110266"/>
                  </a:lnTo>
                  <a:lnTo>
                    <a:pt x="485802" y="108449"/>
                  </a:lnTo>
                  <a:lnTo>
                    <a:pt x="479402" y="101178"/>
                  </a:lnTo>
                  <a:lnTo>
                    <a:pt x="477840" y="95858"/>
                  </a:lnTo>
                  <a:lnTo>
                    <a:pt x="477801" y="81503"/>
                  </a:lnTo>
                  <a:lnTo>
                    <a:pt x="479015" y="74273"/>
                  </a:lnTo>
                  <a:lnTo>
                    <a:pt x="483869" y="59250"/>
                  </a:lnTo>
                  <a:lnTo>
                    <a:pt x="487216" y="53649"/>
                  </a:lnTo>
                  <a:lnTo>
                    <a:pt x="495750" y="46272"/>
                  </a:lnTo>
                  <a:lnTo>
                    <a:pt x="500791" y="44428"/>
                  </a:lnTo>
                  <a:lnTo>
                    <a:pt x="534001" y="44428"/>
                  </a:lnTo>
                  <a:lnTo>
                    <a:pt x="524313" y="35058"/>
                  </a:lnTo>
                  <a:lnTo>
                    <a:pt x="517085" y="32478"/>
                  </a:lnTo>
                  <a:close/>
                </a:path>
                <a:path w="766444" h="153670">
                  <a:moveTo>
                    <a:pt x="518045" y="88534"/>
                  </a:moveTo>
                  <a:lnTo>
                    <a:pt x="515591" y="95858"/>
                  </a:lnTo>
                  <a:lnTo>
                    <a:pt x="512218" y="101311"/>
                  </a:lnTo>
                  <a:lnTo>
                    <a:pt x="503631" y="108475"/>
                  </a:lnTo>
                  <a:lnTo>
                    <a:pt x="499137" y="110266"/>
                  </a:lnTo>
                  <a:lnTo>
                    <a:pt x="520813" y="110266"/>
                  </a:lnTo>
                  <a:lnTo>
                    <a:pt x="521779" y="109372"/>
                  </a:lnTo>
                  <a:lnTo>
                    <a:pt x="525936" y="103961"/>
                  </a:lnTo>
                  <a:lnTo>
                    <a:pt x="529519" y="97522"/>
                  </a:lnTo>
                  <a:lnTo>
                    <a:pt x="532527" y="90056"/>
                  </a:lnTo>
                  <a:lnTo>
                    <a:pt x="518045" y="88534"/>
                  </a:lnTo>
                  <a:close/>
                </a:path>
                <a:path w="766444" h="153670">
                  <a:moveTo>
                    <a:pt x="534001" y="44428"/>
                  </a:moveTo>
                  <a:lnTo>
                    <a:pt x="511619" y="44428"/>
                  </a:lnTo>
                  <a:lnTo>
                    <a:pt x="515659" y="45951"/>
                  </a:lnTo>
                  <a:lnTo>
                    <a:pt x="521793" y="52045"/>
                  </a:lnTo>
                  <a:lnTo>
                    <a:pt x="523352" y="56269"/>
                  </a:lnTo>
                  <a:lnTo>
                    <a:pt x="523406" y="61668"/>
                  </a:lnTo>
                  <a:lnTo>
                    <a:pt x="537648" y="60707"/>
                  </a:lnTo>
                  <a:lnTo>
                    <a:pt x="537585" y="52045"/>
                  </a:lnTo>
                  <a:lnTo>
                    <a:pt x="534981" y="45375"/>
                  </a:lnTo>
                  <a:lnTo>
                    <a:pt x="534001" y="44428"/>
                  </a:lnTo>
                  <a:close/>
                </a:path>
                <a:path w="766444" h="153670">
                  <a:moveTo>
                    <a:pt x="590212" y="32478"/>
                  </a:moveTo>
                  <a:lnTo>
                    <a:pt x="552124" y="54667"/>
                  </a:lnTo>
                  <a:lnTo>
                    <a:pt x="543888" y="94040"/>
                  </a:lnTo>
                  <a:lnTo>
                    <a:pt x="545286" y="99908"/>
                  </a:lnTo>
                  <a:lnTo>
                    <a:pt x="571997" y="121494"/>
                  </a:lnTo>
                  <a:lnTo>
                    <a:pt x="586664" y="121494"/>
                  </a:lnTo>
                  <a:lnTo>
                    <a:pt x="594333" y="119247"/>
                  </a:lnTo>
                  <a:lnTo>
                    <a:pt x="601612" y="114757"/>
                  </a:lnTo>
                  <a:lnTo>
                    <a:pt x="606761" y="111020"/>
                  </a:lnTo>
                  <a:lnTo>
                    <a:pt x="607523" y="110266"/>
                  </a:lnTo>
                  <a:lnTo>
                    <a:pt x="572851" y="110266"/>
                  </a:lnTo>
                  <a:lnTo>
                    <a:pt x="567970" y="108193"/>
                  </a:lnTo>
                  <a:lnTo>
                    <a:pt x="560289" y="99908"/>
                  </a:lnTo>
                  <a:lnTo>
                    <a:pt x="558436" y="94040"/>
                  </a:lnTo>
                  <a:lnTo>
                    <a:pt x="558369" y="81478"/>
                  </a:lnTo>
                  <a:lnTo>
                    <a:pt x="559076" y="76545"/>
                  </a:lnTo>
                  <a:lnTo>
                    <a:pt x="580985" y="44789"/>
                  </a:lnTo>
                  <a:lnTo>
                    <a:pt x="585118" y="43705"/>
                  </a:lnTo>
                  <a:lnTo>
                    <a:pt x="616234" y="43705"/>
                  </a:lnTo>
                  <a:lnTo>
                    <a:pt x="614974" y="42103"/>
                  </a:lnTo>
                  <a:lnTo>
                    <a:pt x="609901" y="37892"/>
                  </a:lnTo>
                  <a:lnTo>
                    <a:pt x="604083" y="34884"/>
                  </a:lnTo>
                  <a:lnTo>
                    <a:pt x="597520" y="33080"/>
                  </a:lnTo>
                  <a:lnTo>
                    <a:pt x="590212" y="32478"/>
                  </a:lnTo>
                  <a:close/>
                </a:path>
                <a:path w="766444" h="153670">
                  <a:moveTo>
                    <a:pt x="616234" y="43705"/>
                  </a:moveTo>
                  <a:lnTo>
                    <a:pt x="595519" y="43705"/>
                  </a:lnTo>
                  <a:lnTo>
                    <a:pt x="600386" y="45830"/>
                  </a:lnTo>
                  <a:lnTo>
                    <a:pt x="608120" y="54331"/>
                  </a:lnTo>
                  <a:lnTo>
                    <a:pt x="610054" y="60305"/>
                  </a:lnTo>
                  <a:lnTo>
                    <a:pt x="610054" y="72870"/>
                  </a:lnTo>
                  <a:lnTo>
                    <a:pt x="609227" y="77948"/>
                  </a:lnTo>
                  <a:lnTo>
                    <a:pt x="607574" y="83242"/>
                  </a:lnTo>
                  <a:lnTo>
                    <a:pt x="606454" y="87036"/>
                  </a:lnTo>
                  <a:lnTo>
                    <a:pt x="581864" y="110266"/>
                  </a:lnTo>
                  <a:lnTo>
                    <a:pt x="607523" y="110266"/>
                  </a:lnTo>
                  <a:lnTo>
                    <a:pt x="624005" y="75295"/>
                  </a:lnTo>
                  <a:lnTo>
                    <a:pt x="624375" y="68085"/>
                  </a:lnTo>
                  <a:lnTo>
                    <a:pt x="623782" y="60305"/>
                  </a:lnTo>
                  <a:lnTo>
                    <a:pt x="622025" y="53410"/>
                  </a:lnTo>
                  <a:lnTo>
                    <a:pt x="619087" y="47335"/>
                  </a:lnTo>
                  <a:lnTo>
                    <a:pt x="616234" y="43705"/>
                  </a:lnTo>
                  <a:close/>
                </a:path>
                <a:path w="766444" h="153670">
                  <a:moveTo>
                    <a:pt x="733026" y="32478"/>
                  </a:moveTo>
                  <a:lnTo>
                    <a:pt x="725077" y="32478"/>
                  </a:lnTo>
                  <a:lnTo>
                    <a:pt x="717689" y="34604"/>
                  </a:lnTo>
                  <a:lnTo>
                    <a:pt x="691363" y="64949"/>
                  </a:lnTo>
                  <a:lnTo>
                    <a:pt x="687857" y="93051"/>
                  </a:lnTo>
                  <a:lnTo>
                    <a:pt x="689114" y="98852"/>
                  </a:lnTo>
                  <a:lnTo>
                    <a:pt x="694608" y="109973"/>
                  </a:lnTo>
                  <a:lnTo>
                    <a:pt x="698609" y="114209"/>
                  </a:lnTo>
                  <a:lnTo>
                    <a:pt x="709115" y="120036"/>
                  </a:lnTo>
                  <a:lnTo>
                    <a:pt x="714889" y="121494"/>
                  </a:lnTo>
                  <a:lnTo>
                    <a:pt x="721184" y="121494"/>
                  </a:lnTo>
                  <a:lnTo>
                    <a:pt x="750002" y="109625"/>
                  </a:lnTo>
                  <a:lnTo>
                    <a:pt x="715983" y="109625"/>
                  </a:lnTo>
                  <a:lnTo>
                    <a:pt x="711516" y="107527"/>
                  </a:lnTo>
                  <a:lnTo>
                    <a:pt x="704208" y="99132"/>
                  </a:lnTo>
                  <a:lnTo>
                    <a:pt x="702382" y="93051"/>
                  </a:lnTo>
                  <a:lnTo>
                    <a:pt x="702488" y="82251"/>
                  </a:lnTo>
                  <a:lnTo>
                    <a:pt x="702702" y="80595"/>
                  </a:lnTo>
                  <a:lnTo>
                    <a:pt x="765268" y="80595"/>
                  </a:lnTo>
                  <a:lnTo>
                    <a:pt x="766014" y="76210"/>
                  </a:lnTo>
                  <a:lnTo>
                    <a:pt x="766388" y="71934"/>
                  </a:lnTo>
                  <a:lnTo>
                    <a:pt x="766388" y="69528"/>
                  </a:lnTo>
                  <a:lnTo>
                    <a:pt x="705022" y="69528"/>
                  </a:lnTo>
                  <a:lnTo>
                    <a:pt x="707529" y="60920"/>
                  </a:lnTo>
                  <a:lnTo>
                    <a:pt x="711330" y="54477"/>
                  </a:lnTo>
                  <a:lnTo>
                    <a:pt x="721518" y="45924"/>
                  </a:lnTo>
                  <a:lnTo>
                    <a:pt x="727158" y="43787"/>
                  </a:lnTo>
                  <a:lnTo>
                    <a:pt x="758727" y="43787"/>
                  </a:lnTo>
                  <a:lnTo>
                    <a:pt x="757307" y="41941"/>
                  </a:lnTo>
                  <a:lnTo>
                    <a:pt x="752384" y="37802"/>
                  </a:lnTo>
                  <a:lnTo>
                    <a:pt x="746696" y="34845"/>
                  </a:lnTo>
                  <a:lnTo>
                    <a:pt x="740243" y="33070"/>
                  </a:lnTo>
                  <a:lnTo>
                    <a:pt x="733026" y="32478"/>
                  </a:lnTo>
                  <a:close/>
                </a:path>
                <a:path w="766444" h="153670">
                  <a:moveTo>
                    <a:pt x="664058" y="34403"/>
                  </a:moveTo>
                  <a:lnTo>
                    <a:pt x="651258" y="34403"/>
                  </a:lnTo>
                  <a:lnTo>
                    <a:pt x="633496" y="119569"/>
                  </a:lnTo>
                  <a:lnTo>
                    <a:pt x="647256" y="119569"/>
                  </a:lnTo>
                  <a:lnTo>
                    <a:pt x="654457" y="85406"/>
                  </a:lnTo>
                  <a:lnTo>
                    <a:pt x="656952" y="75227"/>
                  </a:lnTo>
                  <a:lnTo>
                    <a:pt x="659878" y="66741"/>
                  </a:lnTo>
                  <a:lnTo>
                    <a:pt x="663233" y="59950"/>
                  </a:lnTo>
                  <a:lnTo>
                    <a:pt x="667019" y="54853"/>
                  </a:lnTo>
                  <a:lnTo>
                    <a:pt x="669888" y="51805"/>
                  </a:lnTo>
                  <a:lnTo>
                    <a:pt x="660458" y="51805"/>
                  </a:lnTo>
                  <a:lnTo>
                    <a:pt x="664058" y="34403"/>
                  </a:lnTo>
                  <a:close/>
                </a:path>
                <a:path w="766444" h="153670">
                  <a:moveTo>
                    <a:pt x="747106" y="90619"/>
                  </a:moveTo>
                  <a:lnTo>
                    <a:pt x="744438" y="96767"/>
                  </a:lnTo>
                  <a:lnTo>
                    <a:pt x="740705" y="101471"/>
                  </a:lnTo>
                  <a:lnTo>
                    <a:pt x="731104" y="107995"/>
                  </a:lnTo>
                  <a:lnTo>
                    <a:pt x="726225" y="109625"/>
                  </a:lnTo>
                  <a:lnTo>
                    <a:pt x="750002" y="109625"/>
                  </a:lnTo>
                  <a:lnTo>
                    <a:pt x="754506" y="105722"/>
                  </a:lnTo>
                  <a:lnTo>
                    <a:pt x="759113" y="99132"/>
                  </a:lnTo>
                  <a:lnTo>
                    <a:pt x="759221" y="98852"/>
                  </a:lnTo>
                  <a:lnTo>
                    <a:pt x="761188" y="92062"/>
                  </a:lnTo>
                  <a:lnTo>
                    <a:pt x="747106" y="90619"/>
                  </a:lnTo>
                  <a:close/>
                </a:path>
                <a:path w="766444" h="153670">
                  <a:moveTo>
                    <a:pt x="758727" y="43787"/>
                  </a:moveTo>
                  <a:lnTo>
                    <a:pt x="739053" y="43787"/>
                  </a:lnTo>
                  <a:lnTo>
                    <a:pt x="743719" y="45723"/>
                  </a:lnTo>
                  <a:lnTo>
                    <a:pt x="750973" y="53477"/>
                  </a:lnTo>
                  <a:lnTo>
                    <a:pt x="752787" y="59049"/>
                  </a:lnTo>
                  <a:lnTo>
                    <a:pt x="752706" y="69528"/>
                  </a:lnTo>
                  <a:lnTo>
                    <a:pt x="766388" y="69528"/>
                  </a:lnTo>
                  <a:lnTo>
                    <a:pt x="766314" y="66741"/>
                  </a:lnTo>
                  <a:lnTo>
                    <a:pt x="765805" y="59950"/>
                  </a:lnTo>
                  <a:lnTo>
                    <a:pt x="764118" y="53128"/>
                  </a:lnTo>
                  <a:lnTo>
                    <a:pt x="761280" y="47104"/>
                  </a:lnTo>
                  <a:lnTo>
                    <a:pt x="758727" y="43787"/>
                  </a:lnTo>
                  <a:close/>
                </a:path>
                <a:path w="766444" h="153670">
                  <a:moveTo>
                    <a:pt x="689020" y="32478"/>
                  </a:moveTo>
                  <a:lnTo>
                    <a:pt x="681767" y="32478"/>
                  </a:lnTo>
                  <a:lnTo>
                    <a:pt x="677487" y="34056"/>
                  </a:lnTo>
                  <a:lnTo>
                    <a:pt x="669113" y="40364"/>
                  </a:lnTo>
                  <a:lnTo>
                    <a:pt x="664832" y="45229"/>
                  </a:lnTo>
                  <a:lnTo>
                    <a:pt x="660458" y="51805"/>
                  </a:lnTo>
                  <a:lnTo>
                    <a:pt x="669888" y="51805"/>
                  </a:lnTo>
                  <a:lnTo>
                    <a:pt x="672353" y="49187"/>
                  </a:lnTo>
                  <a:lnTo>
                    <a:pt x="677553" y="46352"/>
                  </a:lnTo>
                  <a:lnTo>
                    <a:pt x="692060" y="46352"/>
                  </a:lnTo>
                  <a:lnTo>
                    <a:pt x="696782" y="35606"/>
                  </a:lnTo>
                  <a:lnTo>
                    <a:pt x="692567" y="33521"/>
                  </a:lnTo>
                  <a:lnTo>
                    <a:pt x="689020" y="32478"/>
                  </a:lnTo>
                  <a:close/>
                </a:path>
                <a:path w="766444" h="153670">
                  <a:moveTo>
                    <a:pt x="692060" y="46352"/>
                  </a:moveTo>
                  <a:lnTo>
                    <a:pt x="685606" y="46352"/>
                  </a:lnTo>
                  <a:lnTo>
                    <a:pt x="688353" y="47261"/>
                  </a:lnTo>
                  <a:lnTo>
                    <a:pt x="690862" y="49080"/>
                  </a:lnTo>
                  <a:lnTo>
                    <a:pt x="692060" y="463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09163" y="4000866"/>
              <a:ext cx="1833245" cy="1365250"/>
            </a:xfrm>
            <a:custGeom>
              <a:avLst/>
              <a:gdLst/>
              <a:ahLst/>
              <a:cxnLst/>
              <a:rect l="l" t="t" r="r" b="b"/>
              <a:pathLst>
                <a:path w="1833245" h="1365250">
                  <a:moveTo>
                    <a:pt x="0" y="0"/>
                  </a:moveTo>
                  <a:lnTo>
                    <a:pt x="1833122" y="0"/>
                  </a:lnTo>
                  <a:lnTo>
                    <a:pt x="1833122" y="1365210"/>
                  </a:lnTo>
                  <a:lnTo>
                    <a:pt x="0" y="1365210"/>
                  </a:lnTo>
                  <a:lnTo>
                    <a:pt x="0" y="0"/>
                  </a:lnTo>
                  <a:close/>
                </a:path>
                <a:path w="1833245" h="1365250">
                  <a:moveTo>
                    <a:pt x="0" y="277148"/>
                  </a:moveTo>
                  <a:lnTo>
                    <a:pt x="1833122" y="277148"/>
                  </a:lnTo>
                  <a:lnTo>
                    <a:pt x="1833122" y="1365210"/>
                  </a:lnTo>
                  <a:lnTo>
                    <a:pt x="0" y="1365210"/>
                  </a:lnTo>
                  <a:lnTo>
                    <a:pt x="0" y="277148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27" y="4031661"/>
              <a:ext cx="163854" cy="1437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22" y="4051950"/>
              <a:ext cx="1565419" cy="1629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127" y="4401191"/>
              <a:ext cx="163854" cy="1437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103" y="4430302"/>
              <a:ext cx="813832" cy="1541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585956"/>
              <a:ext cx="163854" cy="1437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9902" y="4615067"/>
              <a:ext cx="370840" cy="154305"/>
            </a:xfrm>
            <a:custGeom>
              <a:avLst/>
              <a:gdLst/>
              <a:ahLst/>
              <a:cxnLst/>
              <a:rect l="l" t="t" r="r" b="b"/>
              <a:pathLst>
                <a:path w="370840" h="154304">
                  <a:moveTo>
                    <a:pt x="70772" y="44427"/>
                  </a:moveTo>
                  <a:lnTo>
                    <a:pt x="45977" y="44427"/>
                  </a:lnTo>
                  <a:lnTo>
                    <a:pt x="51444" y="46057"/>
                  </a:lnTo>
                  <a:lnTo>
                    <a:pt x="57845" y="51724"/>
                  </a:lnTo>
                  <a:lnTo>
                    <a:pt x="59205" y="55867"/>
                  </a:lnTo>
                  <a:lnTo>
                    <a:pt x="59125" y="65518"/>
                  </a:lnTo>
                  <a:lnTo>
                    <a:pt x="54429" y="66911"/>
                  </a:lnTo>
                  <a:lnTo>
                    <a:pt x="48584" y="68204"/>
                  </a:lnTo>
                  <a:lnTo>
                    <a:pt x="41588" y="69397"/>
                  </a:lnTo>
                  <a:lnTo>
                    <a:pt x="33443" y="70490"/>
                  </a:lnTo>
                  <a:lnTo>
                    <a:pt x="27735" y="71184"/>
                  </a:lnTo>
                  <a:lnTo>
                    <a:pt x="23468" y="71906"/>
                  </a:lnTo>
                  <a:lnTo>
                    <a:pt x="0" y="92943"/>
                  </a:lnTo>
                  <a:lnTo>
                    <a:pt x="0" y="104225"/>
                  </a:lnTo>
                  <a:lnTo>
                    <a:pt x="2506" y="110065"/>
                  </a:lnTo>
                  <a:lnTo>
                    <a:pt x="12534" y="119207"/>
                  </a:lnTo>
                  <a:lnTo>
                    <a:pt x="19708" y="121493"/>
                  </a:lnTo>
                  <a:lnTo>
                    <a:pt x="34696" y="121493"/>
                  </a:lnTo>
                  <a:lnTo>
                    <a:pt x="39990" y="120557"/>
                  </a:lnTo>
                  <a:lnTo>
                    <a:pt x="49857" y="116814"/>
                  </a:lnTo>
                  <a:lnTo>
                    <a:pt x="54991" y="113606"/>
                  </a:lnTo>
                  <a:lnTo>
                    <a:pt x="59007" y="110185"/>
                  </a:lnTo>
                  <a:lnTo>
                    <a:pt x="26882" y="110185"/>
                  </a:lnTo>
                  <a:lnTo>
                    <a:pt x="22628" y="108902"/>
                  </a:lnTo>
                  <a:lnTo>
                    <a:pt x="16814" y="103770"/>
                  </a:lnTo>
                  <a:lnTo>
                    <a:pt x="15458" y="100775"/>
                  </a:lnTo>
                  <a:lnTo>
                    <a:pt x="15361" y="94199"/>
                  </a:lnTo>
                  <a:lnTo>
                    <a:pt x="16028" y="91914"/>
                  </a:lnTo>
                  <a:lnTo>
                    <a:pt x="46057" y="80780"/>
                  </a:lnTo>
                  <a:lnTo>
                    <a:pt x="53898" y="78963"/>
                  </a:lnTo>
                  <a:lnTo>
                    <a:pt x="59125" y="76824"/>
                  </a:lnTo>
                  <a:lnTo>
                    <a:pt x="73686" y="76824"/>
                  </a:lnTo>
                  <a:lnTo>
                    <a:pt x="73686" y="58220"/>
                  </a:lnTo>
                  <a:lnTo>
                    <a:pt x="73446" y="53783"/>
                  </a:lnTo>
                  <a:lnTo>
                    <a:pt x="72966" y="51323"/>
                  </a:lnTo>
                  <a:lnTo>
                    <a:pt x="72113" y="47367"/>
                  </a:lnTo>
                  <a:lnTo>
                    <a:pt x="70772" y="44427"/>
                  </a:lnTo>
                  <a:close/>
                </a:path>
                <a:path w="370840" h="154304">
                  <a:moveTo>
                    <a:pt x="74575" y="109062"/>
                  </a:moveTo>
                  <a:lnTo>
                    <a:pt x="60325" y="109062"/>
                  </a:lnTo>
                  <a:lnTo>
                    <a:pt x="60752" y="113071"/>
                  </a:lnTo>
                  <a:lnTo>
                    <a:pt x="61712" y="116574"/>
                  </a:lnTo>
                  <a:lnTo>
                    <a:pt x="63205" y="119567"/>
                  </a:lnTo>
                  <a:lnTo>
                    <a:pt x="78246" y="119567"/>
                  </a:lnTo>
                  <a:lnTo>
                    <a:pt x="76433" y="116306"/>
                  </a:lnTo>
                  <a:lnTo>
                    <a:pt x="75220" y="112899"/>
                  </a:lnTo>
                  <a:lnTo>
                    <a:pt x="74606" y="109343"/>
                  </a:lnTo>
                  <a:lnTo>
                    <a:pt x="74575" y="109062"/>
                  </a:lnTo>
                  <a:close/>
                </a:path>
                <a:path w="370840" h="154304">
                  <a:moveTo>
                    <a:pt x="73686" y="76824"/>
                  </a:moveTo>
                  <a:lnTo>
                    <a:pt x="59125" y="76824"/>
                  </a:lnTo>
                  <a:lnTo>
                    <a:pt x="59020" y="89134"/>
                  </a:lnTo>
                  <a:lnTo>
                    <a:pt x="58351" y="93291"/>
                  </a:lnTo>
                  <a:lnTo>
                    <a:pt x="54778" y="100775"/>
                  </a:lnTo>
                  <a:lnTo>
                    <a:pt x="51604" y="104104"/>
                  </a:lnTo>
                  <a:lnTo>
                    <a:pt x="42963" y="108969"/>
                  </a:lnTo>
                  <a:lnTo>
                    <a:pt x="38030" y="110185"/>
                  </a:lnTo>
                  <a:lnTo>
                    <a:pt x="59007" y="110185"/>
                  </a:lnTo>
                  <a:lnTo>
                    <a:pt x="60325" y="109062"/>
                  </a:lnTo>
                  <a:lnTo>
                    <a:pt x="74575" y="109062"/>
                  </a:lnTo>
                  <a:lnTo>
                    <a:pt x="74204" y="105752"/>
                  </a:lnTo>
                  <a:lnTo>
                    <a:pt x="73916" y="100311"/>
                  </a:lnTo>
                  <a:lnTo>
                    <a:pt x="73772" y="94199"/>
                  </a:lnTo>
                  <a:lnTo>
                    <a:pt x="73686" y="76824"/>
                  </a:lnTo>
                  <a:close/>
                </a:path>
                <a:path w="370840" h="154304">
                  <a:moveTo>
                    <a:pt x="48057" y="32477"/>
                  </a:moveTo>
                  <a:lnTo>
                    <a:pt x="33496" y="32477"/>
                  </a:lnTo>
                  <a:lnTo>
                    <a:pt x="27069" y="33481"/>
                  </a:lnTo>
                  <a:lnTo>
                    <a:pt x="2480" y="58701"/>
                  </a:lnTo>
                  <a:lnTo>
                    <a:pt x="16561" y="60625"/>
                  </a:lnTo>
                  <a:lnTo>
                    <a:pt x="18108" y="54584"/>
                  </a:lnTo>
                  <a:lnTo>
                    <a:pt x="20495" y="50374"/>
                  </a:lnTo>
                  <a:lnTo>
                    <a:pt x="26949" y="45617"/>
                  </a:lnTo>
                  <a:lnTo>
                    <a:pt x="31949" y="44427"/>
                  </a:lnTo>
                  <a:lnTo>
                    <a:pt x="70772" y="44427"/>
                  </a:lnTo>
                  <a:lnTo>
                    <a:pt x="70619" y="44093"/>
                  </a:lnTo>
                  <a:lnTo>
                    <a:pt x="66352" y="38907"/>
                  </a:lnTo>
                  <a:lnTo>
                    <a:pt x="63019" y="36755"/>
                  </a:lnTo>
                  <a:lnTo>
                    <a:pt x="53951" y="33333"/>
                  </a:lnTo>
                  <a:lnTo>
                    <a:pt x="48057" y="32477"/>
                  </a:lnTo>
                  <a:close/>
                </a:path>
                <a:path w="370840" h="154304">
                  <a:moveTo>
                    <a:pt x="132892" y="32477"/>
                  </a:moveTo>
                  <a:lnTo>
                    <a:pt x="120784" y="32477"/>
                  </a:lnTo>
                  <a:lnTo>
                    <a:pt x="114463" y="34323"/>
                  </a:lnTo>
                  <a:lnTo>
                    <a:pt x="103155" y="41700"/>
                  </a:lnTo>
                  <a:lnTo>
                    <a:pt x="98915" y="47006"/>
                  </a:lnTo>
                  <a:lnTo>
                    <a:pt x="93261" y="60853"/>
                  </a:lnTo>
                  <a:lnTo>
                    <a:pt x="91848" y="68564"/>
                  </a:lnTo>
                  <a:lnTo>
                    <a:pt x="91848" y="85779"/>
                  </a:lnTo>
                  <a:lnTo>
                    <a:pt x="115410" y="119621"/>
                  </a:lnTo>
                  <a:lnTo>
                    <a:pt x="121637" y="121493"/>
                  </a:lnTo>
                  <a:lnTo>
                    <a:pt x="128411" y="121493"/>
                  </a:lnTo>
                  <a:lnTo>
                    <a:pt x="135777" y="120701"/>
                  </a:lnTo>
                  <a:lnTo>
                    <a:pt x="142192" y="118325"/>
                  </a:lnTo>
                  <a:lnTo>
                    <a:pt x="147658" y="114365"/>
                  </a:lnTo>
                  <a:lnTo>
                    <a:pt x="151520" y="109623"/>
                  </a:lnTo>
                  <a:lnTo>
                    <a:pt x="123530" y="109623"/>
                  </a:lnTo>
                  <a:lnTo>
                    <a:pt x="118106" y="106911"/>
                  </a:lnTo>
                  <a:lnTo>
                    <a:pt x="106649" y="77066"/>
                  </a:lnTo>
                  <a:lnTo>
                    <a:pt x="107052" y="69171"/>
                  </a:lnTo>
                  <a:lnTo>
                    <a:pt x="122731" y="44427"/>
                  </a:lnTo>
                  <a:lnTo>
                    <a:pt x="165534" y="44427"/>
                  </a:lnTo>
                  <a:lnTo>
                    <a:pt x="165534" y="44185"/>
                  </a:lnTo>
                  <a:lnTo>
                    <a:pt x="151213" y="44185"/>
                  </a:lnTo>
                  <a:lnTo>
                    <a:pt x="148706" y="40711"/>
                  </a:lnTo>
                  <a:lnTo>
                    <a:pt x="145453" y="37891"/>
                  </a:lnTo>
                  <a:lnTo>
                    <a:pt x="137452" y="33561"/>
                  </a:lnTo>
                  <a:lnTo>
                    <a:pt x="132892" y="32477"/>
                  </a:lnTo>
                  <a:close/>
                </a:path>
                <a:path w="370840" h="154304">
                  <a:moveTo>
                    <a:pt x="165534" y="108822"/>
                  </a:moveTo>
                  <a:lnTo>
                    <a:pt x="152173" y="108822"/>
                  </a:lnTo>
                  <a:lnTo>
                    <a:pt x="152173" y="119567"/>
                  </a:lnTo>
                  <a:lnTo>
                    <a:pt x="165534" y="119567"/>
                  </a:lnTo>
                  <a:lnTo>
                    <a:pt x="165534" y="108822"/>
                  </a:lnTo>
                  <a:close/>
                </a:path>
                <a:path w="370840" h="154304">
                  <a:moveTo>
                    <a:pt x="165534" y="44427"/>
                  </a:moveTo>
                  <a:lnTo>
                    <a:pt x="135692" y="44427"/>
                  </a:lnTo>
                  <a:lnTo>
                    <a:pt x="141212" y="47153"/>
                  </a:lnTo>
                  <a:lnTo>
                    <a:pt x="145693" y="52607"/>
                  </a:lnTo>
                  <a:lnTo>
                    <a:pt x="152413" y="88854"/>
                  </a:lnTo>
                  <a:lnTo>
                    <a:pt x="150213" y="96727"/>
                  </a:lnTo>
                  <a:lnTo>
                    <a:pt x="141412" y="107044"/>
                  </a:lnTo>
                  <a:lnTo>
                    <a:pt x="136065" y="109623"/>
                  </a:lnTo>
                  <a:lnTo>
                    <a:pt x="151520" y="109623"/>
                  </a:lnTo>
                  <a:lnTo>
                    <a:pt x="152173" y="108822"/>
                  </a:lnTo>
                  <a:lnTo>
                    <a:pt x="165534" y="108822"/>
                  </a:lnTo>
                  <a:lnTo>
                    <a:pt x="165534" y="44427"/>
                  </a:lnTo>
                  <a:close/>
                </a:path>
                <a:path w="370840" h="154304">
                  <a:moveTo>
                    <a:pt x="165534" y="2005"/>
                  </a:moveTo>
                  <a:lnTo>
                    <a:pt x="151213" y="2005"/>
                  </a:lnTo>
                  <a:lnTo>
                    <a:pt x="151213" y="44185"/>
                  </a:lnTo>
                  <a:lnTo>
                    <a:pt x="165534" y="44185"/>
                  </a:lnTo>
                  <a:lnTo>
                    <a:pt x="165534" y="2005"/>
                  </a:lnTo>
                  <a:close/>
                </a:path>
                <a:path w="370840" h="154304">
                  <a:moveTo>
                    <a:pt x="225060" y="32477"/>
                  </a:moveTo>
                  <a:lnTo>
                    <a:pt x="212952" y="32477"/>
                  </a:lnTo>
                  <a:lnTo>
                    <a:pt x="206631" y="34323"/>
                  </a:lnTo>
                  <a:lnTo>
                    <a:pt x="195324" y="41700"/>
                  </a:lnTo>
                  <a:lnTo>
                    <a:pt x="191083" y="47006"/>
                  </a:lnTo>
                  <a:lnTo>
                    <a:pt x="185429" y="60853"/>
                  </a:lnTo>
                  <a:lnTo>
                    <a:pt x="184016" y="68564"/>
                  </a:lnTo>
                  <a:lnTo>
                    <a:pt x="184016" y="85779"/>
                  </a:lnTo>
                  <a:lnTo>
                    <a:pt x="207578" y="119621"/>
                  </a:lnTo>
                  <a:lnTo>
                    <a:pt x="213805" y="121493"/>
                  </a:lnTo>
                  <a:lnTo>
                    <a:pt x="220579" y="121493"/>
                  </a:lnTo>
                  <a:lnTo>
                    <a:pt x="227945" y="120701"/>
                  </a:lnTo>
                  <a:lnTo>
                    <a:pt x="234360" y="118325"/>
                  </a:lnTo>
                  <a:lnTo>
                    <a:pt x="239826" y="114365"/>
                  </a:lnTo>
                  <a:lnTo>
                    <a:pt x="243689" y="109623"/>
                  </a:lnTo>
                  <a:lnTo>
                    <a:pt x="215699" y="109623"/>
                  </a:lnTo>
                  <a:lnTo>
                    <a:pt x="210274" y="106911"/>
                  </a:lnTo>
                  <a:lnTo>
                    <a:pt x="198817" y="77066"/>
                  </a:lnTo>
                  <a:lnTo>
                    <a:pt x="199220" y="69171"/>
                  </a:lnTo>
                  <a:lnTo>
                    <a:pt x="214899" y="44427"/>
                  </a:lnTo>
                  <a:lnTo>
                    <a:pt x="257703" y="44427"/>
                  </a:lnTo>
                  <a:lnTo>
                    <a:pt x="257703" y="44187"/>
                  </a:lnTo>
                  <a:lnTo>
                    <a:pt x="243381" y="44187"/>
                  </a:lnTo>
                  <a:lnTo>
                    <a:pt x="240874" y="40711"/>
                  </a:lnTo>
                  <a:lnTo>
                    <a:pt x="237621" y="37891"/>
                  </a:lnTo>
                  <a:lnTo>
                    <a:pt x="229620" y="33561"/>
                  </a:lnTo>
                  <a:lnTo>
                    <a:pt x="225060" y="32477"/>
                  </a:lnTo>
                  <a:close/>
                </a:path>
                <a:path w="370840" h="154304">
                  <a:moveTo>
                    <a:pt x="257703" y="108822"/>
                  </a:moveTo>
                  <a:lnTo>
                    <a:pt x="244341" y="108822"/>
                  </a:lnTo>
                  <a:lnTo>
                    <a:pt x="244341" y="119567"/>
                  </a:lnTo>
                  <a:lnTo>
                    <a:pt x="257703" y="119567"/>
                  </a:lnTo>
                  <a:lnTo>
                    <a:pt x="257703" y="108822"/>
                  </a:lnTo>
                  <a:close/>
                </a:path>
                <a:path w="370840" h="154304">
                  <a:moveTo>
                    <a:pt x="257703" y="44427"/>
                  </a:moveTo>
                  <a:lnTo>
                    <a:pt x="227860" y="44427"/>
                  </a:lnTo>
                  <a:lnTo>
                    <a:pt x="233380" y="47153"/>
                  </a:lnTo>
                  <a:lnTo>
                    <a:pt x="237861" y="52607"/>
                  </a:lnTo>
                  <a:lnTo>
                    <a:pt x="244581" y="88854"/>
                  </a:lnTo>
                  <a:lnTo>
                    <a:pt x="242381" y="96727"/>
                  </a:lnTo>
                  <a:lnTo>
                    <a:pt x="233580" y="107044"/>
                  </a:lnTo>
                  <a:lnTo>
                    <a:pt x="228233" y="109623"/>
                  </a:lnTo>
                  <a:lnTo>
                    <a:pt x="243689" y="109623"/>
                  </a:lnTo>
                  <a:lnTo>
                    <a:pt x="244341" y="108822"/>
                  </a:lnTo>
                  <a:lnTo>
                    <a:pt x="257703" y="108822"/>
                  </a:lnTo>
                  <a:lnTo>
                    <a:pt x="257703" y="44427"/>
                  </a:lnTo>
                  <a:close/>
                </a:path>
                <a:path w="370840" h="154304">
                  <a:moveTo>
                    <a:pt x="257703" y="2005"/>
                  </a:moveTo>
                  <a:lnTo>
                    <a:pt x="243381" y="2005"/>
                  </a:lnTo>
                  <a:lnTo>
                    <a:pt x="243381" y="44187"/>
                  </a:lnTo>
                  <a:lnTo>
                    <a:pt x="257703" y="44187"/>
                  </a:lnTo>
                  <a:lnTo>
                    <a:pt x="257703" y="2005"/>
                  </a:lnTo>
                  <a:close/>
                </a:path>
                <a:path w="370840" h="154304">
                  <a:moveTo>
                    <a:pt x="319228" y="0"/>
                  </a:moveTo>
                  <a:lnTo>
                    <a:pt x="308907" y="0"/>
                  </a:lnTo>
                  <a:lnTo>
                    <a:pt x="301876" y="10074"/>
                  </a:lnTo>
                  <a:lnTo>
                    <a:pt x="283970" y="49259"/>
                  </a:lnTo>
                  <a:lnTo>
                    <a:pt x="280508" y="77066"/>
                  </a:lnTo>
                  <a:lnTo>
                    <a:pt x="281020" y="87721"/>
                  </a:lnTo>
                  <a:lnTo>
                    <a:pt x="293096" y="128629"/>
                  </a:lnTo>
                  <a:lnTo>
                    <a:pt x="308907" y="154131"/>
                  </a:lnTo>
                  <a:lnTo>
                    <a:pt x="319228" y="154131"/>
                  </a:lnTo>
                  <a:lnTo>
                    <a:pt x="308762" y="134879"/>
                  </a:lnTo>
                  <a:lnTo>
                    <a:pt x="301286" y="115618"/>
                  </a:lnTo>
                  <a:lnTo>
                    <a:pt x="296801" y="96347"/>
                  </a:lnTo>
                  <a:lnTo>
                    <a:pt x="295308" y="76986"/>
                  </a:lnTo>
                  <a:lnTo>
                    <a:pt x="295521" y="69497"/>
                  </a:lnTo>
                  <a:lnTo>
                    <a:pt x="303173" y="31195"/>
                  </a:lnTo>
                  <a:lnTo>
                    <a:pt x="314798" y="7743"/>
                  </a:lnTo>
                  <a:lnTo>
                    <a:pt x="319228" y="0"/>
                  </a:lnTo>
                  <a:close/>
                </a:path>
                <a:path w="370840" h="154304">
                  <a:moveTo>
                    <a:pt x="342030" y="0"/>
                  </a:moveTo>
                  <a:lnTo>
                    <a:pt x="331709" y="0"/>
                  </a:lnTo>
                  <a:lnTo>
                    <a:pt x="336174" y="7818"/>
                  </a:lnTo>
                  <a:lnTo>
                    <a:pt x="339810" y="14434"/>
                  </a:lnTo>
                  <a:lnTo>
                    <a:pt x="353696" y="54586"/>
                  </a:lnTo>
                  <a:lnTo>
                    <a:pt x="355631" y="77066"/>
                  </a:lnTo>
                  <a:lnTo>
                    <a:pt x="354136" y="96347"/>
                  </a:lnTo>
                  <a:lnTo>
                    <a:pt x="349651" y="115618"/>
                  </a:lnTo>
                  <a:lnTo>
                    <a:pt x="342175" y="134879"/>
                  </a:lnTo>
                  <a:lnTo>
                    <a:pt x="331709" y="154131"/>
                  </a:lnTo>
                  <a:lnTo>
                    <a:pt x="342030" y="154131"/>
                  </a:lnTo>
                  <a:lnTo>
                    <a:pt x="362152" y="118846"/>
                  </a:lnTo>
                  <a:lnTo>
                    <a:pt x="370433" y="76986"/>
                  </a:lnTo>
                  <a:lnTo>
                    <a:pt x="370048" y="67543"/>
                  </a:lnTo>
                  <a:lnTo>
                    <a:pt x="360182" y="30282"/>
                  </a:lnTo>
                  <a:lnTo>
                    <a:pt x="349061" y="10074"/>
                  </a:lnTo>
                  <a:lnTo>
                    <a:pt x="342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770722"/>
              <a:ext cx="163854" cy="14370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24462" y="4799831"/>
              <a:ext cx="396875" cy="154305"/>
            </a:xfrm>
            <a:custGeom>
              <a:avLst/>
              <a:gdLst/>
              <a:ahLst/>
              <a:cxnLst/>
              <a:rect l="l" t="t" r="r" b="b"/>
              <a:pathLst>
                <a:path w="396875" h="154304">
                  <a:moveTo>
                    <a:pt x="14401" y="2005"/>
                  </a:moveTo>
                  <a:lnTo>
                    <a:pt x="0" y="2005"/>
                  </a:lnTo>
                  <a:lnTo>
                    <a:pt x="0" y="119569"/>
                  </a:lnTo>
                  <a:lnTo>
                    <a:pt x="14401" y="119569"/>
                  </a:lnTo>
                  <a:lnTo>
                    <a:pt x="14401" y="2005"/>
                  </a:lnTo>
                  <a:close/>
                </a:path>
                <a:path w="396875" h="154304">
                  <a:moveTo>
                    <a:pt x="65525" y="32478"/>
                  </a:moveTo>
                  <a:lnTo>
                    <a:pt x="28962" y="56396"/>
                  </a:lnTo>
                  <a:lnTo>
                    <a:pt x="25682" y="76986"/>
                  </a:lnTo>
                  <a:lnTo>
                    <a:pt x="26369" y="87140"/>
                  </a:lnTo>
                  <a:lnTo>
                    <a:pt x="49394" y="118626"/>
                  </a:lnTo>
                  <a:lnTo>
                    <a:pt x="65525" y="121493"/>
                  </a:lnTo>
                  <a:lnTo>
                    <a:pt x="72939" y="121493"/>
                  </a:lnTo>
                  <a:lnTo>
                    <a:pt x="79780" y="119755"/>
                  </a:lnTo>
                  <a:lnTo>
                    <a:pt x="92315" y="112805"/>
                  </a:lnTo>
                  <a:lnTo>
                    <a:pt x="95427" y="109625"/>
                  </a:lnTo>
                  <a:lnTo>
                    <a:pt x="58325" y="109625"/>
                  </a:lnTo>
                  <a:lnTo>
                    <a:pt x="52340" y="106898"/>
                  </a:lnTo>
                  <a:lnTo>
                    <a:pt x="40483" y="76986"/>
                  </a:lnTo>
                  <a:lnTo>
                    <a:pt x="40928" y="69322"/>
                  </a:lnTo>
                  <a:lnTo>
                    <a:pt x="58325" y="44427"/>
                  </a:lnTo>
                  <a:lnTo>
                    <a:pt x="94508" y="44427"/>
                  </a:lnTo>
                  <a:lnTo>
                    <a:pt x="94168" y="43986"/>
                  </a:lnTo>
                  <a:lnTo>
                    <a:pt x="88207" y="38951"/>
                  </a:lnTo>
                  <a:lnTo>
                    <a:pt x="81447" y="35355"/>
                  </a:lnTo>
                  <a:lnTo>
                    <a:pt x="73886" y="33198"/>
                  </a:lnTo>
                  <a:lnTo>
                    <a:pt x="65525" y="32478"/>
                  </a:lnTo>
                  <a:close/>
                </a:path>
                <a:path w="396875" h="154304">
                  <a:moveTo>
                    <a:pt x="94508" y="44427"/>
                  </a:moveTo>
                  <a:lnTo>
                    <a:pt x="72619" y="44427"/>
                  </a:lnTo>
                  <a:lnTo>
                    <a:pt x="78553" y="47141"/>
                  </a:lnTo>
                  <a:lnTo>
                    <a:pt x="88101" y="57993"/>
                  </a:lnTo>
                  <a:lnTo>
                    <a:pt x="90473" y="65924"/>
                  </a:lnTo>
                  <a:lnTo>
                    <a:pt x="90460" y="76986"/>
                  </a:lnTo>
                  <a:lnTo>
                    <a:pt x="90087" y="83564"/>
                  </a:lnTo>
                  <a:lnTo>
                    <a:pt x="72673" y="109625"/>
                  </a:lnTo>
                  <a:lnTo>
                    <a:pt x="95427" y="109625"/>
                  </a:lnTo>
                  <a:lnTo>
                    <a:pt x="105289" y="75783"/>
                  </a:lnTo>
                  <a:lnTo>
                    <a:pt x="104594" y="66187"/>
                  </a:lnTo>
                  <a:lnTo>
                    <a:pt x="102509" y="57689"/>
                  </a:lnTo>
                  <a:lnTo>
                    <a:pt x="99033" y="50289"/>
                  </a:lnTo>
                  <a:lnTo>
                    <a:pt x="94508" y="44427"/>
                  </a:lnTo>
                  <a:close/>
                </a:path>
                <a:path w="396875" h="154304">
                  <a:moveTo>
                    <a:pt x="189102" y="44427"/>
                  </a:moveTo>
                  <a:lnTo>
                    <a:pt x="164308" y="44427"/>
                  </a:lnTo>
                  <a:lnTo>
                    <a:pt x="169775" y="46057"/>
                  </a:lnTo>
                  <a:lnTo>
                    <a:pt x="176175" y="51725"/>
                  </a:lnTo>
                  <a:lnTo>
                    <a:pt x="177535" y="55868"/>
                  </a:lnTo>
                  <a:lnTo>
                    <a:pt x="177455" y="65518"/>
                  </a:lnTo>
                  <a:lnTo>
                    <a:pt x="172760" y="66911"/>
                  </a:lnTo>
                  <a:lnTo>
                    <a:pt x="166914" y="68205"/>
                  </a:lnTo>
                  <a:lnTo>
                    <a:pt x="159919" y="69397"/>
                  </a:lnTo>
                  <a:lnTo>
                    <a:pt x="151773" y="70490"/>
                  </a:lnTo>
                  <a:lnTo>
                    <a:pt x="146066" y="71186"/>
                  </a:lnTo>
                  <a:lnTo>
                    <a:pt x="141799" y="71907"/>
                  </a:lnTo>
                  <a:lnTo>
                    <a:pt x="118330" y="92944"/>
                  </a:lnTo>
                  <a:lnTo>
                    <a:pt x="118330" y="104225"/>
                  </a:lnTo>
                  <a:lnTo>
                    <a:pt x="120837" y="110065"/>
                  </a:lnTo>
                  <a:lnTo>
                    <a:pt x="130865" y="119207"/>
                  </a:lnTo>
                  <a:lnTo>
                    <a:pt x="138038" y="121493"/>
                  </a:lnTo>
                  <a:lnTo>
                    <a:pt x="153026" y="121493"/>
                  </a:lnTo>
                  <a:lnTo>
                    <a:pt x="158320" y="120557"/>
                  </a:lnTo>
                  <a:lnTo>
                    <a:pt x="168188" y="116815"/>
                  </a:lnTo>
                  <a:lnTo>
                    <a:pt x="173322" y="113607"/>
                  </a:lnTo>
                  <a:lnTo>
                    <a:pt x="177338" y="110186"/>
                  </a:lnTo>
                  <a:lnTo>
                    <a:pt x="145212" y="110186"/>
                  </a:lnTo>
                  <a:lnTo>
                    <a:pt x="140959" y="108902"/>
                  </a:lnTo>
                  <a:lnTo>
                    <a:pt x="135145" y="103770"/>
                  </a:lnTo>
                  <a:lnTo>
                    <a:pt x="133789" y="100777"/>
                  </a:lnTo>
                  <a:lnTo>
                    <a:pt x="133692" y="94200"/>
                  </a:lnTo>
                  <a:lnTo>
                    <a:pt x="134358" y="91914"/>
                  </a:lnTo>
                  <a:lnTo>
                    <a:pt x="164388" y="80782"/>
                  </a:lnTo>
                  <a:lnTo>
                    <a:pt x="172228" y="78964"/>
                  </a:lnTo>
                  <a:lnTo>
                    <a:pt x="177455" y="76826"/>
                  </a:lnTo>
                  <a:lnTo>
                    <a:pt x="192017" y="76826"/>
                  </a:lnTo>
                  <a:lnTo>
                    <a:pt x="192017" y="58220"/>
                  </a:lnTo>
                  <a:lnTo>
                    <a:pt x="191777" y="53783"/>
                  </a:lnTo>
                  <a:lnTo>
                    <a:pt x="191297" y="51324"/>
                  </a:lnTo>
                  <a:lnTo>
                    <a:pt x="190443" y="47368"/>
                  </a:lnTo>
                  <a:lnTo>
                    <a:pt x="189102" y="44427"/>
                  </a:lnTo>
                  <a:close/>
                </a:path>
                <a:path w="396875" h="154304">
                  <a:moveTo>
                    <a:pt x="192905" y="109063"/>
                  </a:moveTo>
                  <a:lnTo>
                    <a:pt x="178655" y="109063"/>
                  </a:lnTo>
                  <a:lnTo>
                    <a:pt x="179082" y="113073"/>
                  </a:lnTo>
                  <a:lnTo>
                    <a:pt x="180042" y="116574"/>
                  </a:lnTo>
                  <a:lnTo>
                    <a:pt x="181536" y="119569"/>
                  </a:lnTo>
                  <a:lnTo>
                    <a:pt x="196577" y="119569"/>
                  </a:lnTo>
                  <a:lnTo>
                    <a:pt x="194764" y="116307"/>
                  </a:lnTo>
                  <a:lnTo>
                    <a:pt x="193550" y="112899"/>
                  </a:lnTo>
                  <a:lnTo>
                    <a:pt x="192937" y="109344"/>
                  </a:lnTo>
                  <a:lnTo>
                    <a:pt x="192905" y="109063"/>
                  </a:lnTo>
                  <a:close/>
                </a:path>
                <a:path w="396875" h="154304">
                  <a:moveTo>
                    <a:pt x="192017" y="76826"/>
                  </a:moveTo>
                  <a:lnTo>
                    <a:pt x="177455" y="76826"/>
                  </a:lnTo>
                  <a:lnTo>
                    <a:pt x="177350" y="89134"/>
                  </a:lnTo>
                  <a:lnTo>
                    <a:pt x="176682" y="93291"/>
                  </a:lnTo>
                  <a:lnTo>
                    <a:pt x="173108" y="100777"/>
                  </a:lnTo>
                  <a:lnTo>
                    <a:pt x="169935" y="104104"/>
                  </a:lnTo>
                  <a:lnTo>
                    <a:pt x="161294" y="108969"/>
                  </a:lnTo>
                  <a:lnTo>
                    <a:pt x="156360" y="110186"/>
                  </a:lnTo>
                  <a:lnTo>
                    <a:pt x="177338" y="110186"/>
                  </a:lnTo>
                  <a:lnTo>
                    <a:pt x="178655" y="109063"/>
                  </a:lnTo>
                  <a:lnTo>
                    <a:pt x="192905" y="109063"/>
                  </a:lnTo>
                  <a:lnTo>
                    <a:pt x="192534" y="105752"/>
                  </a:lnTo>
                  <a:lnTo>
                    <a:pt x="192247" y="100312"/>
                  </a:lnTo>
                  <a:lnTo>
                    <a:pt x="192102" y="94200"/>
                  </a:lnTo>
                  <a:lnTo>
                    <a:pt x="192017" y="76826"/>
                  </a:lnTo>
                  <a:close/>
                </a:path>
                <a:path w="396875" h="154304">
                  <a:moveTo>
                    <a:pt x="166388" y="32478"/>
                  </a:moveTo>
                  <a:lnTo>
                    <a:pt x="151826" y="32478"/>
                  </a:lnTo>
                  <a:lnTo>
                    <a:pt x="145399" y="33481"/>
                  </a:lnTo>
                  <a:lnTo>
                    <a:pt x="120810" y="58701"/>
                  </a:lnTo>
                  <a:lnTo>
                    <a:pt x="134892" y="60625"/>
                  </a:lnTo>
                  <a:lnTo>
                    <a:pt x="136438" y="54585"/>
                  </a:lnTo>
                  <a:lnTo>
                    <a:pt x="138825" y="50375"/>
                  </a:lnTo>
                  <a:lnTo>
                    <a:pt x="145279" y="45617"/>
                  </a:lnTo>
                  <a:lnTo>
                    <a:pt x="150280" y="44427"/>
                  </a:lnTo>
                  <a:lnTo>
                    <a:pt x="189102" y="44427"/>
                  </a:lnTo>
                  <a:lnTo>
                    <a:pt x="188950" y="44093"/>
                  </a:lnTo>
                  <a:lnTo>
                    <a:pt x="184683" y="38907"/>
                  </a:lnTo>
                  <a:lnTo>
                    <a:pt x="181349" y="36756"/>
                  </a:lnTo>
                  <a:lnTo>
                    <a:pt x="172282" y="33333"/>
                  </a:lnTo>
                  <a:lnTo>
                    <a:pt x="166388" y="32478"/>
                  </a:lnTo>
                  <a:close/>
                </a:path>
                <a:path w="396875" h="154304">
                  <a:moveTo>
                    <a:pt x="251222" y="32478"/>
                  </a:moveTo>
                  <a:lnTo>
                    <a:pt x="239114" y="32478"/>
                  </a:lnTo>
                  <a:lnTo>
                    <a:pt x="232794" y="34323"/>
                  </a:lnTo>
                  <a:lnTo>
                    <a:pt x="221486" y="41700"/>
                  </a:lnTo>
                  <a:lnTo>
                    <a:pt x="217246" y="47007"/>
                  </a:lnTo>
                  <a:lnTo>
                    <a:pt x="211592" y="60853"/>
                  </a:lnTo>
                  <a:lnTo>
                    <a:pt x="210178" y="68566"/>
                  </a:lnTo>
                  <a:lnTo>
                    <a:pt x="210178" y="85780"/>
                  </a:lnTo>
                  <a:lnTo>
                    <a:pt x="233740" y="119622"/>
                  </a:lnTo>
                  <a:lnTo>
                    <a:pt x="239968" y="121493"/>
                  </a:lnTo>
                  <a:lnTo>
                    <a:pt x="246741" y="121493"/>
                  </a:lnTo>
                  <a:lnTo>
                    <a:pt x="254107" y="120701"/>
                  </a:lnTo>
                  <a:lnTo>
                    <a:pt x="260523" y="118325"/>
                  </a:lnTo>
                  <a:lnTo>
                    <a:pt x="265988" y="114365"/>
                  </a:lnTo>
                  <a:lnTo>
                    <a:pt x="269850" y="109625"/>
                  </a:lnTo>
                  <a:lnTo>
                    <a:pt x="241861" y="109625"/>
                  </a:lnTo>
                  <a:lnTo>
                    <a:pt x="236435" y="106911"/>
                  </a:lnTo>
                  <a:lnTo>
                    <a:pt x="224980" y="77066"/>
                  </a:lnTo>
                  <a:lnTo>
                    <a:pt x="225382" y="69172"/>
                  </a:lnTo>
                  <a:lnTo>
                    <a:pt x="241061" y="44427"/>
                  </a:lnTo>
                  <a:lnTo>
                    <a:pt x="283865" y="44427"/>
                  </a:lnTo>
                  <a:lnTo>
                    <a:pt x="283865" y="44187"/>
                  </a:lnTo>
                  <a:lnTo>
                    <a:pt x="269544" y="44187"/>
                  </a:lnTo>
                  <a:lnTo>
                    <a:pt x="267037" y="40712"/>
                  </a:lnTo>
                  <a:lnTo>
                    <a:pt x="263783" y="37891"/>
                  </a:lnTo>
                  <a:lnTo>
                    <a:pt x="255782" y="33561"/>
                  </a:lnTo>
                  <a:lnTo>
                    <a:pt x="251222" y="32478"/>
                  </a:lnTo>
                  <a:close/>
                </a:path>
                <a:path w="396875" h="154304">
                  <a:moveTo>
                    <a:pt x="283865" y="108822"/>
                  </a:moveTo>
                  <a:lnTo>
                    <a:pt x="270504" y="108822"/>
                  </a:lnTo>
                  <a:lnTo>
                    <a:pt x="270504" y="119569"/>
                  </a:lnTo>
                  <a:lnTo>
                    <a:pt x="283865" y="119569"/>
                  </a:lnTo>
                  <a:lnTo>
                    <a:pt x="283865" y="108822"/>
                  </a:lnTo>
                  <a:close/>
                </a:path>
                <a:path w="396875" h="154304">
                  <a:moveTo>
                    <a:pt x="283865" y="44427"/>
                  </a:moveTo>
                  <a:lnTo>
                    <a:pt x="254022" y="44427"/>
                  </a:lnTo>
                  <a:lnTo>
                    <a:pt x="259543" y="47153"/>
                  </a:lnTo>
                  <a:lnTo>
                    <a:pt x="264023" y="52607"/>
                  </a:lnTo>
                  <a:lnTo>
                    <a:pt x="270744" y="88854"/>
                  </a:lnTo>
                  <a:lnTo>
                    <a:pt x="268544" y="96727"/>
                  </a:lnTo>
                  <a:lnTo>
                    <a:pt x="259743" y="107045"/>
                  </a:lnTo>
                  <a:lnTo>
                    <a:pt x="254396" y="109625"/>
                  </a:lnTo>
                  <a:lnTo>
                    <a:pt x="269850" y="109625"/>
                  </a:lnTo>
                  <a:lnTo>
                    <a:pt x="270504" y="108822"/>
                  </a:lnTo>
                  <a:lnTo>
                    <a:pt x="283865" y="108822"/>
                  </a:lnTo>
                  <a:lnTo>
                    <a:pt x="283865" y="44427"/>
                  </a:lnTo>
                  <a:close/>
                </a:path>
                <a:path w="396875" h="154304">
                  <a:moveTo>
                    <a:pt x="283865" y="2005"/>
                  </a:moveTo>
                  <a:lnTo>
                    <a:pt x="269544" y="2005"/>
                  </a:lnTo>
                  <a:lnTo>
                    <a:pt x="269544" y="44187"/>
                  </a:lnTo>
                  <a:lnTo>
                    <a:pt x="283865" y="44187"/>
                  </a:lnTo>
                  <a:lnTo>
                    <a:pt x="283865" y="2005"/>
                  </a:lnTo>
                  <a:close/>
                </a:path>
                <a:path w="396875" h="154304">
                  <a:moveTo>
                    <a:pt x="345390" y="0"/>
                  </a:moveTo>
                  <a:lnTo>
                    <a:pt x="335069" y="0"/>
                  </a:lnTo>
                  <a:lnTo>
                    <a:pt x="328039" y="10074"/>
                  </a:lnTo>
                  <a:lnTo>
                    <a:pt x="310132" y="49259"/>
                  </a:lnTo>
                  <a:lnTo>
                    <a:pt x="306671" y="77066"/>
                  </a:lnTo>
                  <a:lnTo>
                    <a:pt x="307182" y="87721"/>
                  </a:lnTo>
                  <a:lnTo>
                    <a:pt x="319258" y="128630"/>
                  </a:lnTo>
                  <a:lnTo>
                    <a:pt x="335069" y="154132"/>
                  </a:lnTo>
                  <a:lnTo>
                    <a:pt x="345390" y="154132"/>
                  </a:lnTo>
                  <a:lnTo>
                    <a:pt x="334924" y="134880"/>
                  </a:lnTo>
                  <a:lnTo>
                    <a:pt x="327449" y="115619"/>
                  </a:lnTo>
                  <a:lnTo>
                    <a:pt x="322963" y="96347"/>
                  </a:lnTo>
                  <a:lnTo>
                    <a:pt x="321471" y="76986"/>
                  </a:lnTo>
                  <a:lnTo>
                    <a:pt x="321683" y="69498"/>
                  </a:lnTo>
                  <a:lnTo>
                    <a:pt x="329336" y="31196"/>
                  </a:lnTo>
                  <a:lnTo>
                    <a:pt x="340960" y="7744"/>
                  </a:lnTo>
                  <a:lnTo>
                    <a:pt x="345390" y="0"/>
                  </a:lnTo>
                  <a:close/>
                </a:path>
                <a:path w="396875" h="154304">
                  <a:moveTo>
                    <a:pt x="368192" y="0"/>
                  </a:moveTo>
                  <a:lnTo>
                    <a:pt x="357871" y="0"/>
                  </a:lnTo>
                  <a:lnTo>
                    <a:pt x="362337" y="7819"/>
                  </a:lnTo>
                  <a:lnTo>
                    <a:pt x="365972" y="14435"/>
                  </a:lnTo>
                  <a:lnTo>
                    <a:pt x="379858" y="54586"/>
                  </a:lnTo>
                  <a:lnTo>
                    <a:pt x="381794" y="77066"/>
                  </a:lnTo>
                  <a:lnTo>
                    <a:pt x="380298" y="96348"/>
                  </a:lnTo>
                  <a:lnTo>
                    <a:pt x="375813" y="115619"/>
                  </a:lnTo>
                  <a:lnTo>
                    <a:pt x="368337" y="134881"/>
                  </a:lnTo>
                  <a:lnTo>
                    <a:pt x="357871" y="154132"/>
                  </a:lnTo>
                  <a:lnTo>
                    <a:pt x="368192" y="154132"/>
                  </a:lnTo>
                  <a:lnTo>
                    <a:pt x="388314" y="118846"/>
                  </a:lnTo>
                  <a:lnTo>
                    <a:pt x="396595" y="76986"/>
                  </a:lnTo>
                  <a:lnTo>
                    <a:pt x="396210" y="67543"/>
                  </a:lnTo>
                  <a:lnTo>
                    <a:pt x="386344" y="30283"/>
                  </a:lnTo>
                  <a:lnTo>
                    <a:pt x="375223" y="10074"/>
                  </a:lnTo>
                  <a:lnTo>
                    <a:pt x="368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4955487"/>
              <a:ext cx="163854" cy="1437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9022" y="4984597"/>
              <a:ext cx="433070" cy="154305"/>
            </a:xfrm>
            <a:custGeom>
              <a:avLst/>
              <a:gdLst/>
              <a:ahLst/>
              <a:cxnLst/>
              <a:rect l="l" t="t" r="r" b="b"/>
              <a:pathLst>
                <a:path w="433069" h="154304">
                  <a:moveTo>
                    <a:pt x="14241" y="91901"/>
                  </a:moveTo>
                  <a:lnTo>
                    <a:pt x="0" y="94146"/>
                  </a:lnTo>
                  <a:lnTo>
                    <a:pt x="1600" y="103182"/>
                  </a:lnTo>
                  <a:lnTo>
                    <a:pt x="5293" y="109998"/>
                  </a:lnTo>
                  <a:lnTo>
                    <a:pt x="36323" y="121493"/>
                  </a:lnTo>
                  <a:lnTo>
                    <a:pt x="42990" y="121493"/>
                  </a:lnTo>
                  <a:lnTo>
                    <a:pt x="48964" y="120329"/>
                  </a:lnTo>
                  <a:lnTo>
                    <a:pt x="59525" y="115679"/>
                  </a:lnTo>
                  <a:lnTo>
                    <a:pt x="63565" y="112391"/>
                  </a:lnTo>
                  <a:lnTo>
                    <a:pt x="65388" y="109623"/>
                  </a:lnTo>
                  <a:lnTo>
                    <a:pt x="29682" y="109623"/>
                  </a:lnTo>
                  <a:lnTo>
                    <a:pt x="24575" y="108099"/>
                  </a:lnTo>
                  <a:lnTo>
                    <a:pt x="17268" y="102005"/>
                  </a:lnTo>
                  <a:lnTo>
                    <a:pt x="15041" y="97622"/>
                  </a:lnTo>
                  <a:lnTo>
                    <a:pt x="14241" y="91901"/>
                  </a:lnTo>
                  <a:close/>
                </a:path>
                <a:path w="433069" h="154304">
                  <a:moveTo>
                    <a:pt x="40350" y="32477"/>
                  </a:moveTo>
                  <a:lnTo>
                    <a:pt x="29255" y="32477"/>
                  </a:lnTo>
                  <a:lnTo>
                    <a:pt x="25108" y="33053"/>
                  </a:lnTo>
                  <a:lnTo>
                    <a:pt x="17374" y="35351"/>
                  </a:lnTo>
                  <a:lnTo>
                    <a:pt x="14321" y="36755"/>
                  </a:lnTo>
                  <a:lnTo>
                    <a:pt x="12081" y="38412"/>
                  </a:lnTo>
                  <a:lnTo>
                    <a:pt x="9093" y="40551"/>
                  </a:lnTo>
                  <a:lnTo>
                    <a:pt x="6733" y="43237"/>
                  </a:lnTo>
                  <a:lnTo>
                    <a:pt x="3266" y="49706"/>
                  </a:lnTo>
                  <a:lnTo>
                    <a:pt x="2400" y="53221"/>
                  </a:lnTo>
                  <a:lnTo>
                    <a:pt x="2400" y="61187"/>
                  </a:lnTo>
                  <a:lnTo>
                    <a:pt x="44643" y="85459"/>
                  </a:lnTo>
                  <a:lnTo>
                    <a:pt x="49550" y="87090"/>
                  </a:lnTo>
                  <a:lnTo>
                    <a:pt x="54351" y="90243"/>
                  </a:lnTo>
                  <a:lnTo>
                    <a:pt x="55764" y="92810"/>
                  </a:lnTo>
                  <a:lnTo>
                    <a:pt x="55764" y="99706"/>
                  </a:lnTo>
                  <a:lnTo>
                    <a:pt x="54164" y="102875"/>
                  </a:lnTo>
                  <a:lnTo>
                    <a:pt x="47764" y="108273"/>
                  </a:lnTo>
                  <a:lnTo>
                    <a:pt x="42857" y="109623"/>
                  </a:lnTo>
                  <a:lnTo>
                    <a:pt x="65388" y="109623"/>
                  </a:lnTo>
                  <a:lnTo>
                    <a:pt x="69166" y="103889"/>
                  </a:lnTo>
                  <a:lnTo>
                    <a:pt x="70459" y="99706"/>
                  </a:lnTo>
                  <a:lnTo>
                    <a:pt x="70566" y="89628"/>
                  </a:lnTo>
                  <a:lnTo>
                    <a:pt x="69419" y="85512"/>
                  </a:lnTo>
                  <a:lnTo>
                    <a:pt x="29282" y="65999"/>
                  </a:lnTo>
                  <a:lnTo>
                    <a:pt x="25042" y="64768"/>
                  </a:lnTo>
                  <a:lnTo>
                    <a:pt x="23602" y="64235"/>
                  </a:lnTo>
                  <a:lnTo>
                    <a:pt x="21095" y="63219"/>
                  </a:lnTo>
                  <a:lnTo>
                    <a:pt x="19254" y="61935"/>
                  </a:lnTo>
                  <a:lnTo>
                    <a:pt x="18081" y="60385"/>
                  </a:lnTo>
                  <a:lnTo>
                    <a:pt x="16908" y="58888"/>
                  </a:lnTo>
                  <a:lnTo>
                    <a:pt x="16321" y="57204"/>
                  </a:lnTo>
                  <a:lnTo>
                    <a:pt x="16321" y="52392"/>
                  </a:lnTo>
                  <a:lnTo>
                    <a:pt x="17734" y="49827"/>
                  </a:lnTo>
                  <a:lnTo>
                    <a:pt x="23388" y="45443"/>
                  </a:lnTo>
                  <a:lnTo>
                    <a:pt x="28109" y="44347"/>
                  </a:lnTo>
                  <a:lnTo>
                    <a:pt x="63254" y="44347"/>
                  </a:lnTo>
                  <a:lnTo>
                    <a:pt x="60005" y="39895"/>
                  </a:lnTo>
                  <a:lnTo>
                    <a:pt x="56285" y="37289"/>
                  </a:lnTo>
                  <a:lnTo>
                    <a:pt x="46204" y="33440"/>
                  </a:lnTo>
                  <a:lnTo>
                    <a:pt x="40350" y="32477"/>
                  </a:lnTo>
                  <a:close/>
                </a:path>
                <a:path w="433069" h="154304">
                  <a:moveTo>
                    <a:pt x="63254" y="44347"/>
                  </a:moveTo>
                  <a:lnTo>
                    <a:pt x="40323" y="44347"/>
                  </a:lnTo>
                  <a:lnTo>
                    <a:pt x="44657" y="45576"/>
                  </a:lnTo>
                  <a:lnTo>
                    <a:pt x="50791" y="50495"/>
                  </a:lnTo>
                  <a:lnTo>
                    <a:pt x="52644" y="53916"/>
                  </a:lnTo>
                  <a:lnTo>
                    <a:pt x="53284" y="58300"/>
                  </a:lnTo>
                  <a:lnTo>
                    <a:pt x="67365" y="56375"/>
                  </a:lnTo>
                  <a:lnTo>
                    <a:pt x="66459" y="50869"/>
                  </a:lnTo>
                  <a:lnTo>
                    <a:pt x="64805" y="46471"/>
                  </a:lnTo>
                  <a:lnTo>
                    <a:pt x="63254" y="44347"/>
                  </a:lnTo>
                  <a:close/>
                </a:path>
                <a:path w="433069" h="154304">
                  <a:moveTo>
                    <a:pt x="153579" y="44427"/>
                  </a:moveTo>
                  <a:lnTo>
                    <a:pt x="128784" y="44427"/>
                  </a:lnTo>
                  <a:lnTo>
                    <a:pt x="134251" y="46057"/>
                  </a:lnTo>
                  <a:lnTo>
                    <a:pt x="140652" y="51724"/>
                  </a:lnTo>
                  <a:lnTo>
                    <a:pt x="142012" y="55867"/>
                  </a:lnTo>
                  <a:lnTo>
                    <a:pt x="141932" y="65518"/>
                  </a:lnTo>
                  <a:lnTo>
                    <a:pt x="137237" y="66911"/>
                  </a:lnTo>
                  <a:lnTo>
                    <a:pt x="131391" y="68204"/>
                  </a:lnTo>
                  <a:lnTo>
                    <a:pt x="124395" y="69397"/>
                  </a:lnTo>
                  <a:lnTo>
                    <a:pt x="116250" y="70490"/>
                  </a:lnTo>
                  <a:lnTo>
                    <a:pt x="110543" y="71184"/>
                  </a:lnTo>
                  <a:lnTo>
                    <a:pt x="106276" y="71906"/>
                  </a:lnTo>
                  <a:lnTo>
                    <a:pt x="82807" y="92943"/>
                  </a:lnTo>
                  <a:lnTo>
                    <a:pt x="82807" y="104225"/>
                  </a:lnTo>
                  <a:lnTo>
                    <a:pt x="85314" y="110065"/>
                  </a:lnTo>
                  <a:lnTo>
                    <a:pt x="95341" y="119207"/>
                  </a:lnTo>
                  <a:lnTo>
                    <a:pt x="102515" y="121493"/>
                  </a:lnTo>
                  <a:lnTo>
                    <a:pt x="117503" y="121493"/>
                  </a:lnTo>
                  <a:lnTo>
                    <a:pt x="122797" y="120557"/>
                  </a:lnTo>
                  <a:lnTo>
                    <a:pt x="132665" y="116814"/>
                  </a:lnTo>
                  <a:lnTo>
                    <a:pt x="137798" y="113607"/>
                  </a:lnTo>
                  <a:lnTo>
                    <a:pt x="141815" y="110185"/>
                  </a:lnTo>
                  <a:lnTo>
                    <a:pt x="109689" y="110185"/>
                  </a:lnTo>
                  <a:lnTo>
                    <a:pt x="105435" y="108902"/>
                  </a:lnTo>
                  <a:lnTo>
                    <a:pt x="99622" y="103770"/>
                  </a:lnTo>
                  <a:lnTo>
                    <a:pt x="98265" y="100775"/>
                  </a:lnTo>
                  <a:lnTo>
                    <a:pt x="98168" y="94199"/>
                  </a:lnTo>
                  <a:lnTo>
                    <a:pt x="98835" y="91914"/>
                  </a:lnTo>
                  <a:lnTo>
                    <a:pt x="128864" y="80780"/>
                  </a:lnTo>
                  <a:lnTo>
                    <a:pt x="136705" y="78963"/>
                  </a:lnTo>
                  <a:lnTo>
                    <a:pt x="141932" y="76824"/>
                  </a:lnTo>
                  <a:lnTo>
                    <a:pt x="156493" y="76824"/>
                  </a:lnTo>
                  <a:lnTo>
                    <a:pt x="156493" y="58220"/>
                  </a:lnTo>
                  <a:lnTo>
                    <a:pt x="156253" y="53783"/>
                  </a:lnTo>
                  <a:lnTo>
                    <a:pt x="155773" y="51323"/>
                  </a:lnTo>
                  <a:lnTo>
                    <a:pt x="154920" y="47367"/>
                  </a:lnTo>
                  <a:lnTo>
                    <a:pt x="153579" y="44427"/>
                  </a:lnTo>
                  <a:close/>
                </a:path>
                <a:path w="433069" h="154304">
                  <a:moveTo>
                    <a:pt x="157382" y="109062"/>
                  </a:moveTo>
                  <a:lnTo>
                    <a:pt x="143132" y="109062"/>
                  </a:lnTo>
                  <a:lnTo>
                    <a:pt x="143559" y="113071"/>
                  </a:lnTo>
                  <a:lnTo>
                    <a:pt x="144519" y="116574"/>
                  </a:lnTo>
                  <a:lnTo>
                    <a:pt x="146012" y="119567"/>
                  </a:lnTo>
                  <a:lnTo>
                    <a:pt x="161054" y="119567"/>
                  </a:lnTo>
                  <a:lnTo>
                    <a:pt x="159240" y="116306"/>
                  </a:lnTo>
                  <a:lnTo>
                    <a:pt x="158027" y="112899"/>
                  </a:lnTo>
                  <a:lnTo>
                    <a:pt x="157413" y="109343"/>
                  </a:lnTo>
                  <a:lnTo>
                    <a:pt x="157382" y="109062"/>
                  </a:lnTo>
                  <a:close/>
                </a:path>
                <a:path w="433069" h="154304">
                  <a:moveTo>
                    <a:pt x="156493" y="76824"/>
                  </a:moveTo>
                  <a:lnTo>
                    <a:pt x="141932" y="76824"/>
                  </a:lnTo>
                  <a:lnTo>
                    <a:pt x="141827" y="89134"/>
                  </a:lnTo>
                  <a:lnTo>
                    <a:pt x="141159" y="93291"/>
                  </a:lnTo>
                  <a:lnTo>
                    <a:pt x="137585" y="100775"/>
                  </a:lnTo>
                  <a:lnTo>
                    <a:pt x="134411" y="104104"/>
                  </a:lnTo>
                  <a:lnTo>
                    <a:pt x="125771" y="108969"/>
                  </a:lnTo>
                  <a:lnTo>
                    <a:pt x="120837" y="110185"/>
                  </a:lnTo>
                  <a:lnTo>
                    <a:pt x="141815" y="110185"/>
                  </a:lnTo>
                  <a:lnTo>
                    <a:pt x="143132" y="109062"/>
                  </a:lnTo>
                  <a:lnTo>
                    <a:pt x="157382" y="109062"/>
                  </a:lnTo>
                  <a:lnTo>
                    <a:pt x="157011" y="105752"/>
                  </a:lnTo>
                  <a:lnTo>
                    <a:pt x="156723" y="100311"/>
                  </a:lnTo>
                  <a:lnTo>
                    <a:pt x="156579" y="94199"/>
                  </a:lnTo>
                  <a:lnTo>
                    <a:pt x="156493" y="76824"/>
                  </a:lnTo>
                  <a:close/>
                </a:path>
                <a:path w="433069" h="154304">
                  <a:moveTo>
                    <a:pt x="130864" y="32477"/>
                  </a:moveTo>
                  <a:lnTo>
                    <a:pt x="116303" y="32477"/>
                  </a:lnTo>
                  <a:lnTo>
                    <a:pt x="109876" y="33481"/>
                  </a:lnTo>
                  <a:lnTo>
                    <a:pt x="85287" y="58701"/>
                  </a:lnTo>
                  <a:lnTo>
                    <a:pt x="99368" y="60625"/>
                  </a:lnTo>
                  <a:lnTo>
                    <a:pt x="100915" y="54584"/>
                  </a:lnTo>
                  <a:lnTo>
                    <a:pt x="103302" y="50374"/>
                  </a:lnTo>
                  <a:lnTo>
                    <a:pt x="109756" y="45617"/>
                  </a:lnTo>
                  <a:lnTo>
                    <a:pt x="114756" y="44427"/>
                  </a:lnTo>
                  <a:lnTo>
                    <a:pt x="153579" y="44427"/>
                  </a:lnTo>
                  <a:lnTo>
                    <a:pt x="153426" y="44093"/>
                  </a:lnTo>
                  <a:lnTo>
                    <a:pt x="149159" y="38906"/>
                  </a:lnTo>
                  <a:lnTo>
                    <a:pt x="145826" y="36755"/>
                  </a:lnTo>
                  <a:lnTo>
                    <a:pt x="136758" y="33333"/>
                  </a:lnTo>
                  <a:lnTo>
                    <a:pt x="130864" y="32477"/>
                  </a:lnTo>
                  <a:close/>
                </a:path>
                <a:path w="433069" h="154304">
                  <a:moveTo>
                    <a:pt x="286425" y="32477"/>
                  </a:moveTo>
                  <a:lnTo>
                    <a:pt x="252952" y="50882"/>
                  </a:lnTo>
                  <a:lnTo>
                    <a:pt x="246801" y="76824"/>
                  </a:lnTo>
                  <a:lnTo>
                    <a:pt x="246829" y="78963"/>
                  </a:lnTo>
                  <a:lnTo>
                    <a:pt x="263605" y="115019"/>
                  </a:lnTo>
                  <a:lnTo>
                    <a:pt x="287225" y="121493"/>
                  </a:lnTo>
                  <a:lnTo>
                    <a:pt x="297093" y="121493"/>
                  </a:lnTo>
                  <a:lnTo>
                    <a:pt x="305200" y="119086"/>
                  </a:lnTo>
                  <a:lnTo>
                    <a:pt x="317683" y="109623"/>
                  </a:lnTo>
                  <a:lnTo>
                    <a:pt x="280211" y="109623"/>
                  </a:lnTo>
                  <a:lnTo>
                    <a:pt x="274291" y="107138"/>
                  </a:lnTo>
                  <a:lnTo>
                    <a:pt x="264796" y="97194"/>
                  </a:lnTo>
                  <a:lnTo>
                    <a:pt x="262156" y="90030"/>
                  </a:lnTo>
                  <a:lnTo>
                    <a:pt x="261623" y="80674"/>
                  </a:lnTo>
                  <a:lnTo>
                    <a:pt x="324988" y="80674"/>
                  </a:lnTo>
                  <a:lnTo>
                    <a:pt x="325068" y="76824"/>
                  </a:lnTo>
                  <a:lnTo>
                    <a:pt x="324524" y="68806"/>
                  </a:lnTo>
                  <a:lnTo>
                    <a:pt x="262423" y="68806"/>
                  </a:lnTo>
                  <a:lnTo>
                    <a:pt x="262903" y="61374"/>
                  </a:lnTo>
                  <a:lnTo>
                    <a:pt x="265396" y="55440"/>
                  </a:lnTo>
                  <a:lnTo>
                    <a:pt x="274410" y="46565"/>
                  </a:lnTo>
                  <a:lnTo>
                    <a:pt x="279971" y="44347"/>
                  </a:lnTo>
                  <a:lnTo>
                    <a:pt x="314445" y="44347"/>
                  </a:lnTo>
                  <a:lnTo>
                    <a:pt x="314267" y="44105"/>
                  </a:lnTo>
                  <a:lnTo>
                    <a:pt x="308477" y="39018"/>
                  </a:lnTo>
                  <a:lnTo>
                    <a:pt x="301906" y="35384"/>
                  </a:lnTo>
                  <a:lnTo>
                    <a:pt x="294556" y="33204"/>
                  </a:lnTo>
                  <a:lnTo>
                    <a:pt x="286425" y="32477"/>
                  </a:lnTo>
                  <a:close/>
                </a:path>
                <a:path w="433069" h="154304">
                  <a:moveTo>
                    <a:pt x="186336" y="34403"/>
                  </a:moveTo>
                  <a:lnTo>
                    <a:pt x="171135" y="34403"/>
                  </a:lnTo>
                  <a:lnTo>
                    <a:pt x="203458" y="119567"/>
                  </a:lnTo>
                  <a:lnTo>
                    <a:pt x="216899" y="119567"/>
                  </a:lnTo>
                  <a:lnTo>
                    <a:pt x="223319" y="102567"/>
                  </a:lnTo>
                  <a:lnTo>
                    <a:pt x="210018" y="102567"/>
                  </a:lnTo>
                  <a:lnTo>
                    <a:pt x="208365" y="96633"/>
                  </a:lnTo>
                  <a:lnTo>
                    <a:pt x="206551" y="90912"/>
                  </a:lnTo>
                  <a:lnTo>
                    <a:pt x="186336" y="34403"/>
                  </a:lnTo>
                  <a:close/>
                </a:path>
                <a:path w="433069" h="154304">
                  <a:moveTo>
                    <a:pt x="309707" y="92142"/>
                  </a:moveTo>
                  <a:lnTo>
                    <a:pt x="292585" y="109623"/>
                  </a:lnTo>
                  <a:lnTo>
                    <a:pt x="317683" y="109623"/>
                  </a:lnTo>
                  <a:lnTo>
                    <a:pt x="317894" y="109463"/>
                  </a:lnTo>
                  <a:lnTo>
                    <a:pt x="322241" y="102701"/>
                  </a:lnTo>
                  <a:lnTo>
                    <a:pt x="324588" y="93986"/>
                  </a:lnTo>
                  <a:lnTo>
                    <a:pt x="309707" y="92142"/>
                  </a:lnTo>
                  <a:close/>
                </a:path>
                <a:path w="433069" h="154304">
                  <a:moveTo>
                    <a:pt x="249061" y="34403"/>
                  </a:moveTo>
                  <a:lnTo>
                    <a:pt x="234260" y="34403"/>
                  </a:lnTo>
                  <a:lnTo>
                    <a:pt x="213085" y="92676"/>
                  </a:lnTo>
                  <a:lnTo>
                    <a:pt x="211252" y="98237"/>
                  </a:lnTo>
                  <a:lnTo>
                    <a:pt x="210018" y="102567"/>
                  </a:lnTo>
                  <a:lnTo>
                    <a:pt x="223319" y="102567"/>
                  </a:lnTo>
                  <a:lnTo>
                    <a:pt x="249061" y="34403"/>
                  </a:lnTo>
                  <a:close/>
                </a:path>
                <a:path w="433069" h="154304">
                  <a:moveTo>
                    <a:pt x="314445" y="44347"/>
                  </a:moveTo>
                  <a:lnTo>
                    <a:pt x="293892" y="44347"/>
                  </a:lnTo>
                  <a:lnTo>
                    <a:pt x="299839" y="47127"/>
                  </a:lnTo>
                  <a:lnTo>
                    <a:pt x="304426" y="52687"/>
                  </a:lnTo>
                  <a:lnTo>
                    <a:pt x="307413" y="56268"/>
                  </a:lnTo>
                  <a:lnTo>
                    <a:pt x="309227" y="61641"/>
                  </a:lnTo>
                  <a:lnTo>
                    <a:pt x="309867" y="68806"/>
                  </a:lnTo>
                  <a:lnTo>
                    <a:pt x="324524" y="68806"/>
                  </a:lnTo>
                  <a:lnTo>
                    <a:pt x="324393" y="66870"/>
                  </a:lnTo>
                  <a:lnTo>
                    <a:pt x="322368" y="58099"/>
                  </a:lnTo>
                  <a:lnTo>
                    <a:pt x="318993" y="50511"/>
                  </a:lnTo>
                  <a:lnTo>
                    <a:pt x="314445" y="44347"/>
                  </a:lnTo>
                  <a:close/>
                </a:path>
                <a:path w="433069" h="154304">
                  <a:moveTo>
                    <a:pt x="381553" y="0"/>
                  </a:moveTo>
                  <a:lnTo>
                    <a:pt x="371232" y="0"/>
                  </a:lnTo>
                  <a:lnTo>
                    <a:pt x="364202" y="10074"/>
                  </a:lnTo>
                  <a:lnTo>
                    <a:pt x="346295" y="49259"/>
                  </a:lnTo>
                  <a:lnTo>
                    <a:pt x="342834" y="77066"/>
                  </a:lnTo>
                  <a:lnTo>
                    <a:pt x="343345" y="87721"/>
                  </a:lnTo>
                  <a:lnTo>
                    <a:pt x="355421" y="128629"/>
                  </a:lnTo>
                  <a:lnTo>
                    <a:pt x="371232" y="154131"/>
                  </a:lnTo>
                  <a:lnTo>
                    <a:pt x="381553" y="154131"/>
                  </a:lnTo>
                  <a:lnTo>
                    <a:pt x="371087" y="134879"/>
                  </a:lnTo>
                  <a:lnTo>
                    <a:pt x="363612" y="115618"/>
                  </a:lnTo>
                  <a:lnTo>
                    <a:pt x="359126" y="96347"/>
                  </a:lnTo>
                  <a:lnTo>
                    <a:pt x="357633" y="76984"/>
                  </a:lnTo>
                  <a:lnTo>
                    <a:pt x="357846" y="69497"/>
                  </a:lnTo>
                  <a:lnTo>
                    <a:pt x="365499" y="31195"/>
                  </a:lnTo>
                  <a:lnTo>
                    <a:pt x="377123" y="7743"/>
                  </a:lnTo>
                  <a:lnTo>
                    <a:pt x="381553" y="0"/>
                  </a:lnTo>
                  <a:close/>
                </a:path>
                <a:path w="433069" h="154304">
                  <a:moveTo>
                    <a:pt x="404355" y="0"/>
                  </a:moveTo>
                  <a:lnTo>
                    <a:pt x="394034" y="0"/>
                  </a:lnTo>
                  <a:lnTo>
                    <a:pt x="398500" y="7818"/>
                  </a:lnTo>
                  <a:lnTo>
                    <a:pt x="402135" y="14434"/>
                  </a:lnTo>
                  <a:lnTo>
                    <a:pt x="416021" y="54586"/>
                  </a:lnTo>
                  <a:lnTo>
                    <a:pt x="417957" y="77066"/>
                  </a:lnTo>
                  <a:lnTo>
                    <a:pt x="416461" y="96347"/>
                  </a:lnTo>
                  <a:lnTo>
                    <a:pt x="411976" y="115618"/>
                  </a:lnTo>
                  <a:lnTo>
                    <a:pt x="404500" y="134879"/>
                  </a:lnTo>
                  <a:lnTo>
                    <a:pt x="394034" y="154131"/>
                  </a:lnTo>
                  <a:lnTo>
                    <a:pt x="404355" y="154131"/>
                  </a:lnTo>
                  <a:lnTo>
                    <a:pt x="424477" y="118846"/>
                  </a:lnTo>
                  <a:lnTo>
                    <a:pt x="432758" y="76984"/>
                  </a:lnTo>
                  <a:lnTo>
                    <a:pt x="432373" y="67542"/>
                  </a:lnTo>
                  <a:lnTo>
                    <a:pt x="422507" y="30282"/>
                  </a:lnTo>
                  <a:lnTo>
                    <a:pt x="411386" y="10074"/>
                  </a:lnTo>
                  <a:lnTo>
                    <a:pt x="4043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127" y="5129988"/>
              <a:ext cx="163854" cy="15397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262" y="5159098"/>
              <a:ext cx="903600" cy="1541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1489" y="3850017"/>
              <a:ext cx="660155" cy="1252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7704" y="4452515"/>
              <a:ext cx="645795" cy="0"/>
            </a:xfrm>
            <a:custGeom>
              <a:avLst/>
              <a:gdLst/>
              <a:ahLst/>
              <a:cxnLst/>
              <a:rect l="l" t="t" r="r" b="b"/>
              <a:pathLst>
                <a:path w="645795" h="0">
                  <a:moveTo>
                    <a:pt x="0" y="0"/>
                  </a:moveTo>
                  <a:lnTo>
                    <a:pt x="645177" y="0"/>
                  </a:lnTo>
                </a:path>
              </a:pathLst>
            </a:custGeom>
            <a:ln w="1026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09750" y="4390926"/>
              <a:ext cx="143510" cy="123189"/>
            </a:xfrm>
            <a:custGeom>
              <a:avLst/>
              <a:gdLst/>
              <a:ahLst/>
              <a:cxnLst/>
              <a:rect l="l" t="t" r="r" b="b"/>
              <a:pathLst>
                <a:path w="143510" h="123189">
                  <a:moveTo>
                    <a:pt x="143372" y="61588"/>
                  </a:moveTo>
                  <a:lnTo>
                    <a:pt x="0" y="123176"/>
                  </a:lnTo>
                </a:path>
                <a:path w="143510" h="123189">
                  <a:moveTo>
                    <a:pt x="143372" y="61588"/>
                  </a:moveTo>
                  <a:lnTo>
                    <a:pt x="0" y="0"/>
                  </a:lnTo>
                </a:path>
              </a:pathLst>
            </a:custGeom>
            <a:ln w="102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52527" y="4452515"/>
              <a:ext cx="645795" cy="0"/>
            </a:xfrm>
            <a:custGeom>
              <a:avLst/>
              <a:gdLst/>
              <a:ahLst/>
              <a:cxnLst/>
              <a:rect l="l" t="t" r="r" b="b"/>
              <a:pathLst>
                <a:path w="645794" h="0">
                  <a:moveTo>
                    <a:pt x="645177" y="0"/>
                  </a:moveTo>
                  <a:lnTo>
                    <a:pt x="0" y="0"/>
                  </a:lnTo>
                </a:path>
              </a:pathLst>
            </a:custGeom>
            <a:ln w="10264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80609" y="4616591"/>
              <a:ext cx="43815" cy="118110"/>
            </a:xfrm>
            <a:custGeom>
              <a:avLst/>
              <a:gdLst/>
              <a:ahLst/>
              <a:cxnLst/>
              <a:rect l="l" t="t" r="r" b="b"/>
              <a:pathLst>
                <a:path w="43814" h="118110">
                  <a:moveTo>
                    <a:pt x="43204" y="26062"/>
                  </a:moveTo>
                  <a:lnTo>
                    <a:pt x="28802" y="26062"/>
                  </a:lnTo>
                  <a:lnTo>
                    <a:pt x="28802" y="118043"/>
                  </a:lnTo>
                  <a:lnTo>
                    <a:pt x="43204" y="118043"/>
                  </a:lnTo>
                  <a:lnTo>
                    <a:pt x="43204" y="26062"/>
                  </a:lnTo>
                  <a:close/>
                </a:path>
                <a:path w="43814" h="118110">
                  <a:moveTo>
                    <a:pt x="43204" y="0"/>
                  </a:moveTo>
                  <a:lnTo>
                    <a:pt x="33924" y="0"/>
                  </a:lnTo>
                  <a:lnTo>
                    <a:pt x="31415" y="5078"/>
                  </a:lnTo>
                  <a:lnTo>
                    <a:pt x="27148" y="10317"/>
                  </a:lnTo>
                  <a:lnTo>
                    <a:pt x="15095" y="21117"/>
                  </a:lnTo>
                  <a:lnTo>
                    <a:pt x="8054" y="25714"/>
                  </a:lnTo>
                  <a:lnTo>
                    <a:pt x="0" y="29510"/>
                  </a:lnTo>
                  <a:lnTo>
                    <a:pt x="0" y="43464"/>
                  </a:lnTo>
                  <a:lnTo>
                    <a:pt x="28802" y="26062"/>
                  </a:lnTo>
                  <a:lnTo>
                    <a:pt x="43204" y="26062"/>
                  </a:lnTo>
                  <a:lnTo>
                    <a:pt x="432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5347" y="4615067"/>
              <a:ext cx="235540" cy="12157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753121" y="3826366"/>
              <a:ext cx="2324735" cy="1242060"/>
            </a:xfrm>
            <a:custGeom>
              <a:avLst/>
              <a:gdLst/>
              <a:ahLst/>
              <a:cxnLst/>
              <a:rect l="l" t="t" r="r" b="b"/>
              <a:pathLst>
                <a:path w="2324735" h="1242060">
                  <a:moveTo>
                    <a:pt x="0" y="0"/>
                  </a:moveTo>
                  <a:lnTo>
                    <a:pt x="2324688" y="0"/>
                  </a:lnTo>
                  <a:lnTo>
                    <a:pt x="2324688" y="1242033"/>
                  </a:lnTo>
                  <a:lnTo>
                    <a:pt x="0" y="1242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753123" y="3826365"/>
              <a:ext cx="2324735" cy="1242060"/>
            </a:xfrm>
            <a:custGeom>
              <a:avLst/>
              <a:gdLst/>
              <a:ahLst/>
              <a:cxnLst/>
              <a:rect l="l" t="t" r="r" b="b"/>
              <a:pathLst>
                <a:path w="2324735" h="1242060">
                  <a:moveTo>
                    <a:pt x="0" y="0"/>
                  </a:moveTo>
                  <a:lnTo>
                    <a:pt x="2324686" y="0"/>
                  </a:lnTo>
                  <a:lnTo>
                    <a:pt x="2324686" y="1242033"/>
                  </a:lnTo>
                  <a:lnTo>
                    <a:pt x="0" y="1242033"/>
                  </a:lnTo>
                  <a:lnTo>
                    <a:pt x="0" y="0"/>
                  </a:lnTo>
                  <a:close/>
                </a:path>
              </a:pathLst>
            </a:custGeom>
            <a:ln w="10259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49210" y="3898539"/>
              <a:ext cx="354330" cy="152400"/>
            </a:xfrm>
            <a:custGeom>
              <a:avLst/>
              <a:gdLst/>
              <a:ahLst/>
              <a:cxnLst/>
              <a:rect l="l" t="t" r="r" b="b"/>
              <a:pathLst>
                <a:path w="354329" h="152400">
                  <a:moveTo>
                    <a:pt x="84808" y="0"/>
                  </a:moveTo>
                  <a:lnTo>
                    <a:pt x="0" y="0"/>
                  </a:lnTo>
                  <a:lnTo>
                    <a:pt x="0" y="117563"/>
                  </a:lnTo>
                  <a:lnTo>
                    <a:pt x="87528" y="117563"/>
                  </a:lnTo>
                  <a:lnTo>
                    <a:pt x="87528" y="103690"/>
                  </a:lnTo>
                  <a:lnTo>
                    <a:pt x="15521" y="103690"/>
                  </a:lnTo>
                  <a:lnTo>
                    <a:pt x="15521" y="63673"/>
                  </a:lnTo>
                  <a:lnTo>
                    <a:pt x="80407" y="63673"/>
                  </a:lnTo>
                  <a:lnTo>
                    <a:pt x="80407" y="49880"/>
                  </a:lnTo>
                  <a:lnTo>
                    <a:pt x="15521" y="49880"/>
                  </a:lnTo>
                  <a:lnTo>
                    <a:pt x="15521" y="13873"/>
                  </a:lnTo>
                  <a:lnTo>
                    <a:pt x="84808" y="13873"/>
                  </a:lnTo>
                  <a:lnTo>
                    <a:pt x="84808" y="0"/>
                  </a:lnTo>
                  <a:close/>
                </a:path>
                <a:path w="354329" h="152400">
                  <a:moveTo>
                    <a:pt x="123451" y="32398"/>
                  </a:moveTo>
                  <a:lnTo>
                    <a:pt x="110489" y="32398"/>
                  </a:lnTo>
                  <a:lnTo>
                    <a:pt x="110489" y="117563"/>
                  </a:lnTo>
                  <a:lnTo>
                    <a:pt x="124891" y="117563"/>
                  </a:lnTo>
                  <a:lnTo>
                    <a:pt x="124972" y="59877"/>
                  </a:lnTo>
                  <a:lnTo>
                    <a:pt x="127119" y="52741"/>
                  </a:lnTo>
                  <a:lnTo>
                    <a:pt x="136027" y="44935"/>
                  </a:lnTo>
                  <a:lnTo>
                    <a:pt x="137185" y="44508"/>
                  </a:lnTo>
                  <a:lnTo>
                    <a:pt x="123451" y="44508"/>
                  </a:lnTo>
                  <a:lnTo>
                    <a:pt x="123451" y="32398"/>
                  </a:lnTo>
                  <a:close/>
                </a:path>
                <a:path w="354329" h="152400">
                  <a:moveTo>
                    <a:pt x="176028" y="42984"/>
                  </a:moveTo>
                  <a:lnTo>
                    <a:pt x="151293" y="42984"/>
                  </a:lnTo>
                  <a:lnTo>
                    <a:pt x="154641" y="43853"/>
                  </a:lnTo>
                  <a:lnTo>
                    <a:pt x="160347" y="47327"/>
                  </a:lnTo>
                  <a:lnTo>
                    <a:pt x="162335" y="49653"/>
                  </a:lnTo>
                  <a:lnTo>
                    <a:pt x="164574" y="55481"/>
                  </a:lnTo>
                  <a:lnTo>
                    <a:pt x="165135" y="59877"/>
                  </a:lnTo>
                  <a:lnTo>
                    <a:pt x="165135" y="117563"/>
                  </a:lnTo>
                  <a:lnTo>
                    <a:pt x="179537" y="117563"/>
                  </a:lnTo>
                  <a:lnTo>
                    <a:pt x="179537" y="58515"/>
                  </a:lnTo>
                  <a:lnTo>
                    <a:pt x="179270" y="53837"/>
                  </a:lnTo>
                  <a:lnTo>
                    <a:pt x="177882" y="47047"/>
                  </a:lnTo>
                  <a:lnTo>
                    <a:pt x="176390" y="43492"/>
                  </a:lnTo>
                  <a:lnTo>
                    <a:pt x="176028" y="42984"/>
                  </a:lnTo>
                  <a:close/>
                </a:path>
                <a:path w="354329" h="152400">
                  <a:moveTo>
                    <a:pt x="155615" y="30473"/>
                  </a:moveTo>
                  <a:lnTo>
                    <a:pt x="150493" y="30473"/>
                  </a:lnTo>
                  <a:lnTo>
                    <a:pt x="142172" y="31350"/>
                  </a:lnTo>
                  <a:lnTo>
                    <a:pt x="134892" y="33982"/>
                  </a:lnTo>
                  <a:lnTo>
                    <a:pt x="128652" y="38368"/>
                  </a:lnTo>
                  <a:lnTo>
                    <a:pt x="123451" y="44508"/>
                  </a:lnTo>
                  <a:lnTo>
                    <a:pt x="137185" y="44508"/>
                  </a:lnTo>
                  <a:lnTo>
                    <a:pt x="141320" y="42984"/>
                  </a:lnTo>
                  <a:lnTo>
                    <a:pt x="176028" y="42984"/>
                  </a:lnTo>
                  <a:lnTo>
                    <a:pt x="172123" y="37504"/>
                  </a:lnTo>
                  <a:lnTo>
                    <a:pt x="168908" y="35085"/>
                  </a:lnTo>
                  <a:lnTo>
                    <a:pt x="160322" y="31396"/>
                  </a:lnTo>
                  <a:lnTo>
                    <a:pt x="155615" y="30473"/>
                  </a:lnTo>
                  <a:close/>
                </a:path>
                <a:path w="354329" h="152400">
                  <a:moveTo>
                    <a:pt x="209378" y="43625"/>
                  </a:moveTo>
                  <a:lnTo>
                    <a:pt x="195058" y="43625"/>
                  </a:lnTo>
                  <a:lnTo>
                    <a:pt x="195058" y="101285"/>
                  </a:lnTo>
                  <a:lnTo>
                    <a:pt x="209833" y="118686"/>
                  </a:lnTo>
                  <a:lnTo>
                    <a:pt x="218260" y="118686"/>
                  </a:lnTo>
                  <a:lnTo>
                    <a:pt x="221888" y="118258"/>
                  </a:lnTo>
                  <a:lnTo>
                    <a:pt x="225940" y="117403"/>
                  </a:lnTo>
                  <a:lnTo>
                    <a:pt x="223951" y="105214"/>
                  </a:lnTo>
                  <a:lnTo>
                    <a:pt x="215405" y="105214"/>
                  </a:lnTo>
                  <a:lnTo>
                    <a:pt x="213766" y="104866"/>
                  </a:lnTo>
                  <a:lnTo>
                    <a:pt x="211472" y="103477"/>
                  </a:lnTo>
                  <a:lnTo>
                    <a:pt x="210646" y="102541"/>
                  </a:lnTo>
                  <a:lnTo>
                    <a:pt x="209633" y="100189"/>
                  </a:lnTo>
                  <a:lnTo>
                    <a:pt x="209378" y="97542"/>
                  </a:lnTo>
                  <a:lnTo>
                    <a:pt x="209378" y="43625"/>
                  </a:lnTo>
                  <a:close/>
                </a:path>
                <a:path w="354329" h="152400">
                  <a:moveTo>
                    <a:pt x="223860" y="104653"/>
                  </a:moveTo>
                  <a:lnTo>
                    <a:pt x="221247" y="105027"/>
                  </a:lnTo>
                  <a:lnTo>
                    <a:pt x="219141" y="105214"/>
                  </a:lnTo>
                  <a:lnTo>
                    <a:pt x="223951" y="105214"/>
                  </a:lnTo>
                  <a:lnTo>
                    <a:pt x="223860" y="104653"/>
                  </a:lnTo>
                  <a:close/>
                </a:path>
                <a:path w="354329" h="152400">
                  <a:moveTo>
                    <a:pt x="223860" y="32398"/>
                  </a:moveTo>
                  <a:lnTo>
                    <a:pt x="184496" y="32398"/>
                  </a:lnTo>
                  <a:lnTo>
                    <a:pt x="184496" y="43625"/>
                  </a:lnTo>
                  <a:lnTo>
                    <a:pt x="223860" y="43625"/>
                  </a:lnTo>
                  <a:lnTo>
                    <a:pt x="223860" y="32398"/>
                  </a:lnTo>
                  <a:close/>
                </a:path>
                <a:path w="354329" h="152400">
                  <a:moveTo>
                    <a:pt x="209378" y="2646"/>
                  </a:moveTo>
                  <a:lnTo>
                    <a:pt x="195058" y="11308"/>
                  </a:lnTo>
                  <a:lnTo>
                    <a:pt x="195058" y="32398"/>
                  </a:lnTo>
                  <a:lnTo>
                    <a:pt x="209378" y="32398"/>
                  </a:lnTo>
                  <a:lnTo>
                    <a:pt x="209378" y="2646"/>
                  </a:lnTo>
                  <a:close/>
                </a:path>
                <a:path w="354329" h="152400">
                  <a:moveTo>
                    <a:pt x="282346" y="136810"/>
                  </a:moveTo>
                  <a:lnTo>
                    <a:pt x="283946" y="150362"/>
                  </a:lnTo>
                  <a:lnTo>
                    <a:pt x="287359" y="151538"/>
                  </a:lnTo>
                  <a:lnTo>
                    <a:pt x="290454" y="152126"/>
                  </a:lnTo>
                  <a:lnTo>
                    <a:pt x="297813" y="152126"/>
                  </a:lnTo>
                  <a:lnTo>
                    <a:pt x="301759" y="151018"/>
                  </a:lnTo>
                  <a:lnTo>
                    <a:pt x="308373" y="146580"/>
                  </a:lnTo>
                  <a:lnTo>
                    <a:pt x="311307" y="143092"/>
                  </a:lnTo>
                  <a:lnTo>
                    <a:pt x="314011" y="138093"/>
                  </a:lnTo>
                  <a:lnTo>
                    <a:pt x="288239" y="138093"/>
                  </a:lnTo>
                  <a:lnTo>
                    <a:pt x="285492" y="137665"/>
                  </a:lnTo>
                  <a:lnTo>
                    <a:pt x="282346" y="136810"/>
                  </a:lnTo>
                  <a:close/>
                </a:path>
                <a:path w="354329" h="152400">
                  <a:moveTo>
                    <a:pt x="291946" y="32398"/>
                  </a:moveTo>
                  <a:lnTo>
                    <a:pt x="276425" y="32398"/>
                  </a:lnTo>
                  <a:lnTo>
                    <a:pt x="276867" y="33568"/>
                  </a:lnTo>
                  <a:lnTo>
                    <a:pt x="279386" y="35125"/>
                  </a:lnTo>
                  <a:lnTo>
                    <a:pt x="278430" y="37704"/>
                  </a:lnTo>
                  <a:lnTo>
                    <a:pt x="308667" y="117723"/>
                  </a:lnTo>
                  <a:lnTo>
                    <a:pt x="307654" y="120450"/>
                  </a:lnTo>
                  <a:lnTo>
                    <a:pt x="307386" y="121253"/>
                  </a:lnTo>
                  <a:lnTo>
                    <a:pt x="293786" y="138093"/>
                  </a:lnTo>
                  <a:lnTo>
                    <a:pt x="314011" y="138093"/>
                  </a:lnTo>
                  <a:lnTo>
                    <a:pt x="315789" y="134805"/>
                  </a:lnTo>
                  <a:lnTo>
                    <a:pt x="318481" y="128363"/>
                  </a:lnTo>
                  <a:lnTo>
                    <a:pt x="322488" y="117563"/>
                  </a:lnTo>
                  <a:lnTo>
                    <a:pt x="328504" y="101445"/>
                  </a:lnTo>
                  <a:lnTo>
                    <a:pt x="315789" y="101445"/>
                  </a:lnTo>
                  <a:lnTo>
                    <a:pt x="313975" y="94548"/>
                  </a:lnTo>
                  <a:lnTo>
                    <a:pt x="311922" y="87972"/>
                  </a:lnTo>
                  <a:lnTo>
                    <a:pt x="309628" y="81718"/>
                  </a:lnTo>
                  <a:lnTo>
                    <a:pt x="291946" y="32398"/>
                  </a:lnTo>
                  <a:close/>
                </a:path>
                <a:path w="354329" h="152400">
                  <a:moveTo>
                    <a:pt x="246183" y="32398"/>
                  </a:moveTo>
                  <a:lnTo>
                    <a:pt x="233221" y="32398"/>
                  </a:lnTo>
                  <a:lnTo>
                    <a:pt x="233221" y="117563"/>
                  </a:lnTo>
                  <a:lnTo>
                    <a:pt x="247623" y="117563"/>
                  </a:lnTo>
                  <a:lnTo>
                    <a:pt x="247623" y="66882"/>
                  </a:lnTo>
                  <a:lnTo>
                    <a:pt x="248422" y="61268"/>
                  </a:lnTo>
                  <a:lnTo>
                    <a:pt x="251090" y="52768"/>
                  </a:lnTo>
                  <a:lnTo>
                    <a:pt x="252876" y="50134"/>
                  </a:lnTo>
                  <a:lnTo>
                    <a:pt x="257890" y="46338"/>
                  </a:lnTo>
                  <a:lnTo>
                    <a:pt x="260718" y="45389"/>
                  </a:lnTo>
                  <a:lnTo>
                    <a:pt x="275583" y="45389"/>
                  </a:lnTo>
                  <a:lnTo>
                    <a:pt x="246183" y="45309"/>
                  </a:lnTo>
                  <a:lnTo>
                    <a:pt x="246183" y="32398"/>
                  </a:lnTo>
                  <a:close/>
                </a:path>
                <a:path w="354329" h="152400">
                  <a:moveTo>
                    <a:pt x="354272" y="32398"/>
                  </a:moveTo>
                  <a:lnTo>
                    <a:pt x="339871" y="32398"/>
                  </a:lnTo>
                  <a:lnTo>
                    <a:pt x="319415" y="88347"/>
                  </a:lnTo>
                  <a:lnTo>
                    <a:pt x="317442" y="94815"/>
                  </a:lnTo>
                  <a:lnTo>
                    <a:pt x="315789" y="101445"/>
                  </a:lnTo>
                  <a:lnTo>
                    <a:pt x="328504" y="101445"/>
                  </a:lnTo>
                  <a:lnTo>
                    <a:pt x="354272" y="32398"/>
                  </a:lnTo>
                  <a:close/>
                </a:path>
                <a:path w="354329" h="152400">
                  <a:moveTo>
                    <a:pt x="275583" y="45389"/>
                  </a:moveTo>
                  <a:lnTo>
                    <a:pt x="267384" y="45389"/>
                  </a:lnTo>
                  <a:lnTo>
                    <a:pt x="270903" y="46432"/>
                  </a:lnTo>
                  <a:lnTo>
                    <a:pt x="274424" y="48517"/>
                  </a:lnTo>
                  <a:lnTo>
                    <a:pt x="275583" y="45389"/>
                  </a:lnTo>
                  <a:close/>
                </a:path>
                <a:path w="354329" h="152400">
                  <a:moveTo>
                    <a:pt x="269436" y="30473"/>
                  </a:moveTo>
                  <a:lnTo>
                    <a:pt x="261223" y="30473"/>
                  </a:lnTo>
                  <a:lnTo>
                    <a:pt x="258144" y="31436"/>
                  </a:lnTo>
                  <a:lnTo>
                    <a:pt x="252543" y="35285"/>
                  </a:lnTo>
                  <a:lnTo>
                    <a:pt x="249488" y="39268"/>
                  </a:lnTo>
                  <a:lnTo>
                    <a:pt x="246183" y="45309"/>
                  </a:lnTo>
                  <a:lnTo>
                    <a:pt x="275612" y="45309"/>
                  </a:lnTo>
                  <a:lnTo>
                    <a:pt x="278430" y="37704"/>
                  </a:lnTo>
                  <a:lnTo>
                    <a:pt x="276867" y="33568"/>
                  </a:lnTo>
                  <a:lnTo>
                    <a:pt x="274370" y="32024"/>
                  </a:lnTo>
                  <a:lnTo>
                    <a:pt x="269436" y="30473"/>
                  </a:lnTo>
                  <a:close/>
                </a:path>
                <a:path w="354329" h="152400">
                  <a:moveTo>
                    <a:pt x="276867" y="33568"/>
                  </a:moveTo>
                  <a:lnTo>
                    <a:pt x="278430" y="37704"/>
                  </a:lnTo>
                  <a:lnTo>
                    <a:pt x="279386" y="35125"/>
                  </a:lnTo>
                  <a:lnTo>
                    <a:pt x="276867" y="33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753123" y="4257484"/>
              <a:ext cx="2324735" cy="811530"/>
            </a:xfrm>
            <a:custGeom>
              <a:avLst/>
              <a:gdLst/>
              <a:ahLst/>
              <a:cxnLst/>
              <a:rect l="l" t="t" r="r" b="b"/>
              <a:pathLst>
                <a:path w="2324735" h="811529">
                  <a:moveTo>
                    <a:pt x="0" y="0"/>
                  </a:moveTo>
                  <a:lnTo>
                    <a:pt x="2324686" y="0"/>
                  </a:lnTo>
                  <a:lnTo>
                    <a:pt x="2324686" y="810914"/>
                  </a:lnTo>
                  <a:lnTo>
                    <a:pt x="0" y="810914"/>
                  </a:lnTo>
                  <a:lnTo>
                    <a:pt x="0" y="0"/>
                  </a:lnTo>
                  <a:close/>
                </a:path>
                <a:path w="2324735" h="811529">
                  <a:moveTo>
                    <a:pt x="0" y="461913"/>
                  </a:moveTo>
                  <a:lnTo>
                    <a:pt x="2324686" y="461913"/>
                  </a:lnTo>
                  <a:lnTo>
                    <a:pt x="2324686" y="810914"/>
                  </a:lnTo>
                  <a:lnTo>
                    <a:pt x="0" y="810914"/>
                  </a:lnTo>
                  <a:lnTo>
                    <a:pt x="0" y="461913"/>
                  </a:lnTo>
                  <a:close/>
                </a:path>
              </a:pathLst>
            </a:custGeom>
            <a:ln w="10252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086" y="4288279"/>
              <a:ext cx="163854" cy="1539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8742" y="4317389"/>
              <a:ext cx="1836962" cy="1541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086" y="4473044"/>
              <a:ext cx="163854" cy="15397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981" y="4504159"/>
              <a:ext cx="1586701" cy="1521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4086" y="4842575"/>
              <a:ext cx="163854" cy="14370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0902" y="4871685"/>
              <a:ext cx="2053141" cy="15413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1318" y="4106636"/>
              <a:ext cx="1196746" cy="27402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29918" y="776193"/>
            <a:ext cx="6081395" cy="8749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0"/>
              </a:lnSpc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java.util.*;</a:t>
            </a:r>
            <a:endParaRPr sz="1900">
              <a:latin typeface="Courier New"/>
              <a:cs typeface="Courier New"/>
            </a:endParaRPr>
          </a:p>
          <a:p>
            <a:pPr marR="230886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10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java.awt.Component;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import</a:t>
            </a:r>
            <a:r>
              <a:rPr dirty="0" sz="1900" spc="-4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UI.HighScoreView;</a:t>
            </a:r>
            <a:endParaRPr sz="1900">
              <a:latin typeface="Courier New"/>
              <a:cs typeface="Courier New"/>
            </a:endParaRPr>
          </a:p>
          <a:p>
            <a:pPr marR="100584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abstract class </a:t>
            </a:r>
            <a:r>
              <a:rPr dirty="0" sz="1900" b="1">
                <a:latin typeface="Courier New"/>
                <a:cs typeface="Courier New"/>
              </a:rPr>
              <a:t>HighScore </a:t>
            </a:r>
            <a:r>
              <a:rPr dirty="0" sz="1900" spc="5" b="1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extends Observable implements 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java.io.Serializable,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Displayable</a:t>
            </a:r>
            <a:r>
              <a:rPr dirty="0" sz="1900" spc="-4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79120" marR="13716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protected static HighScore hs </a:t>
            </a:r>
            <a:r>
              <a:rPr dirty="0" sz="1900">
                <a:latin typeface="Courier New"/>
                <a:cs typeface="Courier New"/>
              </a:rPr>
              <a:t>= null;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2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Vector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 spc="-5" b="1">
                <a:latin typeface="Courier New"/>
                <a:cs typeface="Courier New"/>
              </a:rPr>
              <a:t>schedule</a:t>
            </a:r>
            <a:r>
              <a:rPr dirty="0" sz="1900" spc="-5">
                <a:latin typeface="Courier New"/>
                <a:cs typeface="Courier New"/>
              </a:rPr>
              <a:t>=new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Vector();</a:t>
            </a:r>
            <a:endParaRPr sz="1900">
              <a:latin typeface="Courier New"/>
              <a:cs typeface="Courier New"/>
            </a:endParaRPr>
          </a:p>
          <a:p>
            <a:pPr marL="584200" marR="1724025" indent="-584200">
              <a:lnSpc>
                <a:spcPct val="100899"/>
              </a:lnSpc>
              <a:tabLst>
                <a:tab pos="3185160" algn="l"/>
              </a:tabLst>
            </a:pPr>
            <a:r>
              <a:rPr dirty="0" sz="1900" spc="-5">
                <a:latin typeface="Courier New"/>
                <a:cs typeface="Courier New"/>
              </a:rPr>
              <a:t>public void</a:t>
            </a:r>
            <a:r>
              <a:rPr dirty="0" sz="1900">
                <a:latin typeface="Courier New"/>
                <a:cs typeface="Courier New"/>
              </a:rPr>
              <a:t> add(</a:t>
            </a:r>
            <a:r>
              <a:rPr dirty="0" sz="1900" b="1">
                <a:latin typeface="Courier New"/>
                <a:cs typeface="Courier New"/>
              </a:rPr>
              <a:t>Entry	</a:t>
            </a:r>
            <a:r>
              <a:rPr dirty="0" sz="1900" spc="-5">
                <a:latin typeface="Courier New"/>
                <a:cs typeface="Courier New"/>
              </a:rPr>
              <a:t>entry)</a:t>
            </a:r>
            <a:r>
              <a:rPr dirty="0" sz="1900" spc="-9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entries.addElement(entry);  this.setChanged();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this.notifyObservers();</a:t>
            </a:r>
            <a:endParaRPr sz="19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  <a:spcBef>
                <a:spcPts val="15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Courier New"/>
              <a:cs typeface="Courier New"/>
            </a:endParaRPr>
          </a:p>
          <a:p>
            <a:pPr marL="584200" marR="1005840" indent="-508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Enumeration elements()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entries.elements();</a:t>
            </a:r>
            <a:endParaRPr sz="1900">
              <a:latin typeface="Courier New"/>
              <a:cs typeface="Courier New"/>
            </a:endParaRPr>
          </a:p>
          <a:p>
            <a:pPr marL="5791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algn="just" marR="201930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abstract void </a:t>
            </a:r>
            <a:r>
              <a:rPr dirty="0" sz="1900">
                <a:latin typeface="Courier New"/>
                <a:cs typeface="Courier New"/>
              </a:rPr>
              <a:t>load(); </a:t>
            </a:r>
            <a:r>
              <a:rPr dirty="0" sz="1900" spc="-113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public abstract void </a:t>
            </a:r>
            <a:r>
              <a:rPr dirty="0" sz="1900">
                <a:latin typeface="Courier New"/>
                <a:cs typeface="Courier New"/>
              </a:rPr>
              <a:t>save(); </a:t>
            </a:r>
            <a:r>
              <a:rPr dirty="0" sz="1900" spc="-113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Component</a:t>
            </a:r>
            <a:r>
              <a:rPr dirty="0" sz="1900" spc="-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display()</a:t>
            </a:r>
            <a:r>
              <a:rPr dirty="0" sz="1900" spc="-3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44780" marR="136525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Component c=new </a:t>
            </a:r>
            <a:r>
              <a:rPr dirty="0" sz="1900">
                <a:latin typeface="Courier New"/>
                <a:cs typeface="Courier New"/>
              </a:rPr>
              <a:t>HighScoreView(this);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this.addObserver((java.util.Observer)c);  </a:t>
            </a: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c;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44780" marR="426720" indent="-145415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static HighScore getInstance()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if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(hs==null)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723900"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new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Error("No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Persist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Kit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declared");</a:t>
            </a:r>
            <a:endParaRPr sz="1900">
              <a:latin typeface="Courier New"/>
              <a:cs typeface="Courier New"/>
            </a:endParaRPr>
          </a:p>
          <a:p>
            <a:pPr marL="14478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44780">
              <a:lnSpc>
                <a:spcPct val="100000"/>
              </a:lnSpc>
              <a:spcBef>
                <a:spcPts val="20"/>
              </a:spcBef>
              <a:tabLst>
                <a:tab pos="5565140" algn="l"/>
              </a:tabLst>
            </a:pPr>
            <a:r>
              <a:rPr dirty="0" sz="1900" spc="-5">
                <a:latin typeface="Courier New"/>
                <a:cs typeface="Courier New"/>
              </a:rPr>
              <a:t>return </a:t>
            </a:r>
            <a:r>
              <a:rPr dirty="0" sz="1900">
                <a:latin typeface="Courier New"/>
                <a:cs typeface="Courier New"/>
              </a:rPr>
              <a:t>hs;}	</a:t>
            </a:r>
            <a:r>
              <a:rPr dirty="0" baseline="-10416" sz="2400">
                <a:solidFill>
                  <a:srgbClr val="314864"/>
                </a:solidFill>
                <a:latin typeface="Palatino Linotype"/>
                <a:cs typeface="Palatino Linotype"/>
              </a:rPr>
              <a:t>43</a:t>
            </a:r>
            <a:endParaRPr baseline="-10416" sz="24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79118" y="674593"/>
            <a:ext cx="6226175" cy="8864600"/>
          </a:xfrm>
          <a:custGeom>
            <a:avLst/>
            <a:gdLst/>
            <a:ahLst/>
            <a:cxnLst/>
            <a:rect l="l" t="t" r="r" b="b"/>
            <a:pathLst>
              <a:path w="6226175" h="8864600">
                <a:moveTo>
                  <a:pt x="0" y="0"/>
                </a:moveTo>
                <a:lnTo>
                  <a:pt x="6225680" y="0"/>
                </a:lnTo>
                <a:lnTo>
                  <a:pt x="6225680" y="8864599"/>
                </a:lnTo>
                <a:lnTo>
                  <a:pt x="0" y="8864599"/>
                </a:lnTo>
                <a:lnTo>
                  <a:pt x="0" y="0"/>
                </a:lnTo>
                <a:close/>
              </a:path>
            </a:pathLst>
          </a:custGeom>
          <a:solidFill>
            <a:srgbClr val="D6D3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817218" y="1872510"/>
            <a:ext cx="190817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5">
                <a:latin typeface="Courier New"/>
                <a:cs typeface="Courier New"/>
              </a:rPr>
              <a:t>package</a:t>
            </a:r>
            <a:r>
              <a:rPr dirty="0" sz="1900" spc="-9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Core;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17218" y="2456710"/>
            <a:ext cx="5093335" cy="23596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591820" marR="149225" indent="-579755">
              <a:lnSpc>
                <a:spcPct val="100899"/>
              </a:lnSpc>
              <a:spcBef>
                <a:spcPts val="80"/>
              </a:spcBef>
              <a:tabLst>
                <a:tab pos="4646295" algn="l"/>
              </a:tabLst>
            </a:pPr>
            <a:r>
              <a:rPr dirty="0" sz="1900" spc="-5">
                <a:latin typeface="Courier New"/>
                <a:cs typeface="Courier New"/>
              </a:rPr>
              <a:t>public abstract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class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HighScore	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protected HighScore hs </a:t>
            </a:r>
            <a:r>
              <a:rPr dirty="0" sz="1900">
                <a:latin typeface="Courier New"/>
                <a:cs typeface="Courier New"/>
              </a:rPr>
              <a:t>= null;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public</a:t>
            </a:r>
            <a:r>
              <a:rPr dirty="0" sz="1900" spc="-1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Vector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 b="1">
                <a:latin typeface="Courier New"/>
                <a:cs typeface="Courier New"/>
              </a:rPr>
              <a:t>schedule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197860" algn="l"/>
              </a:tabLst>
            </a:pPr>
            <a:r>
              <a:rPr dirty="0" sz="1900" spc="-5">
                <a:latin typeface="Courier New"/>
                <a:cs typeface="Courier New"/>
              </a:rPr>
              <a:t>public void</a:t>
            </a:r>
            <a:r>
              <a:rPr dirty="0" sz="190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add()</a:t>
            </a:r>
            <a:r>
              <a:rPr dirty="0" sz="1900">
                <a:latin typeface="Courier New"/>
                <a:cs typeface="Courier New"/>
              </a:rPr>
              <a:t> {	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ourier New"/>
              <a:cs typeface="Courier New"/>
            </a:endParaRPr>
          </a:p>
          <a:p>
            <a:pPr marL="596900" marR="5080" indent="-5080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Enumeration elements()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entries.elements();</a:t>
            </a:r>
            <a:endParaRPr sz="1900">
              <a:latin typeface="Courier New"/>
              <a:cs typeface="Courier New"/>
            </a:endParaRPr>
          </a:p>
          <a:p>
            <a:pPr marL="59182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17218" y="4793510"/>
            <a:ext cx="894080" cy="899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900" spc="-5">
                <a:latin typeface="Courier New"/>
                <a:cs typeface="Courier New"/>
              </a:rPr>
              <a:t>public  public  public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30706" y="4793510"/>
            <a:ext cx="3066415" cy="899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900" spc="-5">
                <a:latin typeface="Courier New"/>
                <a:cs typeface="Courier New"/>
              </a:rPr>
              <a:t>abstract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void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load();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abstract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void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save();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Component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display()</a:t>
            </a:r>
            <a:r>
              <a:rPr dirty="0" sz="1900" spc="-5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962023" y="5669810"/>
            <a:ext cx="5817870" cy="899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dirty="0" sz="1900" spc="-5">
                <a:latin typeface="Courier New"/>
                <a:cs typeface="Courier New"/>
              </a:rPr>
              <a:t>Component c=new </a:t>
            </a:r>
            <a:r>
              <a:rPr dirty="0" sz="1900">
                <a:latin typeface="Courier New"/>
                <a:cs typeface="Courier New"/>
              </a:rPr>
              <a:t>HighScoreView(this); </a:t>
            </a:r>
            <a:r>
              <a:rPr dirty="0" sz="1900" spc="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this.addObserver((java.util.Observer)c);  </a:t>
            </a: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c;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17218" y="6546110"/>
            <a:ext cx="6106795" cy="1775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7480" marR="439420" indent="-145415">
              <a:lnSpc>
                <a:spcPct val="100899"/>
              </a:lnSpc>
            </a:pPr>
            <a:r>
              <a:rPr dirty="0" sz="1900" spc="-5">
                <a:latin typeface="Courier New"/>
                <a:cs typeface="Courier New"/>
              </a:rPr>
              <a:t>public static HighScore getInstance() </a:t>
            </a:r>
            <a:r>
              <a:rPr dirty="0" sz="1900">
                <a:latin typeface="Courier New"/>
                <a:cs typeface="Courier New"/>
              </a:rPr>
              <a:t>{ </a:t>
            </a:r>
            <a:r>
              <a:rPr dirty="0" sz="1900" spc="-113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if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(hs==null)</a:t>
            </a:r>
            <a:r>
              <a:rPr dirty="0" sz="1900" spc="-1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736600"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new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Error("No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Persist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 spc="-5">
                <a:latin typeface="Courier New"/>
                <a:cs typeface="Courier New"/>
              </a:rPr>
              <a:t>Kit</a:t>
            </a:r>
            <a:r>
              <a:rPr dirty="0" sz="1900" spc="-25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declared");</a:t>
            </a:r>
            <a:endParaRPr sz="1900">
              <a:latin typeface="Courier New"/>
              <a:cs typeface="Courier New"/>
            </a:endParaRPr>
          </a:p>
          <a:p>
            <a:pPr marL="157480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7480">
              <a:lnSpc>
                <a:spcPct val="100000"/>
              </a:lnSpc>
              <a:spcBef>
                <a:spcPts val="20"/>
              </a:spcBef>
            </a:pPr>
            <a:r>
              <a:rPr dirty="0" sz="1900" spc="-5">
                <a:latin typeface="Courier New"/>
                <a:cs typeface="Courier New"/>
              </a:rPr>
              <a:t>return</a:t>
            </a:r>
            <a:r>
              <a:rPr dirty="0" sz="1900" spc="-70">
                <a:latin typeface="Courier New"/>
                <a:cs typeface="Courier New"/>
              </a:rPr>
              <a:t> </a:t>
            </a:r>
            <a:r>
              <a:rPr dirty="0" sz="1900">
                <a:latin typeface="Courier New"/>
                <a:cs typeface="Courier New"/>
              </a:rPr>
              <a:t>hs;}</a:t>
            </a:r>
            <a:endParaRPr sz="1900">
              <a:latin typeface="Courier New"/>
              <a:cs typeface="Courier New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4218" y="5960225"/>
            <a:ext cx="5603283" cy="2133600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22318" y="5968857"/>
            <a:ext cx="5473065" cy="2057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427990">
              <a:lnSpc>
                <a:spcPct val="100000"/>
              </a:lnSpc>
              <a:spcBef>
                <a:spcPts val="500"/>
              </a:spcBef>
            </a:pP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Ce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qui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n’est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pas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modélisé…</a:t>
            </a:r>
            <a:endParaRPr sz="3000">
              <a:latin typeface="Palatino Linotype"/>
              <a:cs typeface="Palatino Linotype"/>
            </a:endParaRPr>
          </a:p>
          <a:p>
            <a:pPr marL="513715" indent="-501650">
              <a:lnSpc>
                <a:spcPct val="100000"/>
              </a:lnSpc>
              <a:spcBef>
                <a:spcPts val="400"/>
              </a:spcBef>
              <a:buAutoNum type="alphaLcParenR"/>
              <a:tabLst>
                <a:tab pos="513715" algn="l"/>
                <a:tab pos="514350" algn="l"/>
              </a:tabLst>
            </a:pP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reste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à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préciser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et</a:t>
            </a:r>
            <a:endParaRPr sz="3000">
              <a:latin typeface="Palatino Linotype"/>
              <a:cs typeface="Palatino Linotype"/>
            </a:endParaRPr>
          </a:p>
          <a:p>
            <a:pPr marL="513715" marR="5080" indent="-501650">
              <a:lnSpc>
                <a:spcPct val="111100"/>
              </a:lnSpc>
              <a:buAutoNum type="alphaLcParenR"/>
              <a:tabLst>
                <a:tab pos="513715" algn="l"/>
                <a:tab pos="514350" algn="l"/>
              </a:tabLst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la génération des modèles est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alors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très utile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!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2668" y="92456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32683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75">
                <a:solidFill>
                  <a:srgbClr val="314864"/>
                </a:solidFill>
                <a:latin typeface="Cambria"/>
                <a:cs typeface="Cambria"/>
              </a:rPr>
              <a:t>Codage...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2331" y="3786383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939" y="3682638"/>
            <a:ext cx="1077531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Utiliser</a:t>
            </a:r>
            <a:r>
              <a:rPr dirty="0" sz="3000">
                <a:latin typeface="Palatino Linotype"/>
                <a:cs typeface="Palatino Linotype"/>
              </a:rPr>
              <a:t> les </a:t>
            </a:r>
            <a:r>
              <a:rPr dirty="0" sz="3000" spc="-5">
                <a:latin typeface="Palatino Linotype"/>
                <a:cs typeface="Palatino Linotype"/>
              </a:rPr>
              <a:t>fonctionnalités 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«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forward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engineering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»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 outils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>
                <a:latin typeface="Palatino Linotype"/>
                <a:cs typeface="Palatino Linotype"/>
              </a:rPr>
              <a:t>Puis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«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reverse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engineering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»</a:t>
            </a:r>
            <a:endParaRPr sz="3000">
              <a:latin typeface="Palatino Linotype"/>
              <a:cs typeface="Palatino Linotype"/>
            </a:endParaRPr>
          </a:p>
          <a:p>
            <a:pPr marL="12700" marR="3067685">
              <a:lnSpc>
                <a:spcPts val="6000"/>
              </a:lnSpc>
              <a:spcBef>
                <a:spcPts val="400"/>
              </a:spcBef>
            </a:pPr>
            <a:r>
              <a:rPr dirty="0" sz="3000">
                <a:latin typeface="Palatino Linotype"/>
                <a:cs typeface="Palatino Linotype"/>
              </a:rPr>
              <a:t>Mais </a:t>
            </a:r>
            <a:r>
              <a:rPr dirty="0" sz="3000" spc="-5">
                <a:latin typeface="Palatino Linotype"/>
                <a:cs typeface="Palatino Linotype"/>
              </a:rPr>
              <a:t>l’idéal </a:t>
            </a:r>
            <a:r>
              <a:rPr dirty="0" sz="3000">
                <a:latin typeface="Palatino Linotype"/>
                <a:cs typeface="Palatino Linotype"/>
              </a:rPr>
              <a:t>: « </a:t>
            </a:r>
            <a:r>
              <a:rPr dirty="0" sz="3000" spc="-15">
                <a:latin typeface="Palatino Linotype"/>
                <a:cs typeface="Palatino Linotype"/>
              </a:rPr>
              <a:t>round </a:t>
            </a:r>
            <a:r>
              <a:rPr dirty="0" sz="3000" spc="-5">
                <a:latin typeface="Palatino Linotype"/>
                <a:cs typeface="Palatino Linotype"/>
              </a:rPr>
              <a:t>trip </a:t>
            </a:r>
            <a:r>
              <a:rPr dirty="0" sz="3000">
                <a:latin typeface="Palatino Linotype"/>
                <a:cs typeface="Palatino Linotype"/>
              </a:rPr>
              <a:t>engineering » 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5">
                <a:latin typeface="Palatino Linotype"/>
                <a:cs typeface="Palatino Linotype"/>
              </a:rPr>
              <a:t>Assurer </a:t>
            </a:r>
            <a:r>
              <a:rPr dirty="0" sz="3000" spc="-5">
                <a:latin typeface="Palatino Linotype"/>
                <a:cs typeface="Palatino Linotype"/>
              </a:rPr>
              <a:t>la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cohérence </a:t>
            </a:r>
            <a:r>
              <a:rPr dirty="0" sz="3000" spc="75">
                <a:latin typeface="Palatino Linotype"/>
                <a:cs typeface="Palatino Linotype"/>
              </a:rPr>
              <a:t>Code/Design/analyse...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2331" y="4548383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331" y="5310383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331" y="6072383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44</a:t>
            </a:r>
            <a:endParaRPr sz="160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13712" y="7264400"/>
            <a:ext cx="9804400" cy="1701800"/>
            <a:chOff x="2313712" y="7264400"/>
            <a:chExt cx="9804400" cy="1701800"/>
          </a:xfrm>
        </p:grpSpPr>
        <p:sp>
          <p:nvSpPr>
            <p:cNvPr id="11" name="object 11"/>
            <p:cNvSpPr/>
            <p:nvPr/>
          </p:nvSpPr>
          <p:spPr>
            <a:xfrm>
              <a:off x="2529612" y="7404100"/>
              <a:ext cx="9372600" cy="1143000"/>
            </a:xfrm>
            <a:custGeom>
              <a:avLst/>
              <a:gdLst/>
              <a:ahLst/>
              <a:cxnLst/>
              <a:rect l="l" t="t" r="r" b="b"/>
              <a:pathLst>
                <a:path w="9372600" h="1143000">
                  <a:moveTo>
                    <a:pt x="0" y="0"/>
                  </a:moveTo>
                  <a:lnTo>
                    <a:pt x="9372600" y="0"/>
                  </a:lnTo>
                  <a:lnTo>
                    <a:pt x="93726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3712" y="7264400"/>
              <a:ext cx="9804400" cy="17018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678093" y="7425432"/>
            <a:ext cx="9075420" cy="104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51250" marR="5080" indent="-3639185">
              <a:lnSpc>
                <a:spcPct val="1111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Une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séance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TD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 consacrée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au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 Reverse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et à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la qualité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du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logiciel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1945639"/>
            <a:ext cx="12585700" cy="7807959"/>
            <a:chOff x="406400" y="1945639"/>
            <a:chExt cx="12585700" cy="7807959"/>
          </a:xfrm>
        </p:grpSpPr>
        <p:sp>
          <p:nvSpPr>
            <p:cNvPr id="3" name="object 3"/>
            <p:cNvSpPr/>
            <p:nvPr/>
          </p:nvSpPr>
          <p:spPr>
            <a:xfrm>
              <a:off x="406400" y="2565463"/>
              <a:ext cx="6210300" cy="0"/>
            </a:xfrm>
            <a:custGeom>
              <a:avLst/>
              <a:gdLst/>
              <a:ahLst/>
              <a:cxnLst/>
              <a:rect l="l" t="t" r="r" b="b"/>
              <a:pathLst>
                <a:path w="6210300" h="0">
                  <a:moveTo>
                    <a:pt x="0" y="0"/>
                  </a:moveTo>
                  <a:lnTo>
                    <a:pt x="6210300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6400" y="2616263"/>
              <a:ext cx="6210300" cy="0"/>
            </a:xfrm>
            <a:custGeom>
              <a:avLst/>
              <a:gdLst/>
              <a:ahLst/>
              <a:cxnLst/>
              <a:rect l="l" t="t" r="r" b="b"/>
              <a:pathLst>
                <a:path w="6210300" h="0">
                  <a:moveTo>
                    <a:pt x="0" y="0"/>
                  </a:moveTo>
                  <a:lnTo>
                    <a:pt x="6210300" y="0"/>
                  </a:lnTo>
                </a:path>
              </a:pathLst>
            </a:custGeom>
            <a:ln w="12826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16700" y="1945639"/>
              <a:ext cx="6375400" cy="7807959"/>
            </a:xfrm>
            <a:custGeom>
              <a:avLst/>
              <a:gdLst/>
              <a:ahLst/>
              <a:cxnLst/>
              <a:rect l="l" t="t" r="r" b="b"/>
              <a:pathLst>
                <a:path w="6375400" h="7807959">
                  <a:moveTo>
                    <a:pt x="0" y="0"/>
                  </a:moveTo>
                  <a:lnTo>
                    <a:pt x="6375400" y="0"/>
                  </a:lnTo>
                  <a:lnTo>
                    <a:pt x="6375400" y="7807959"/>
                  </a:lnTo>
                  <a:lnTo>
                    <a:pt x="0" y="7807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19968" y="92329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6700" y="448667"/>
            <a:ext cx="79819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155">
                <a:solidFill>
                  <a:srgbClr val="314864"/>
                </a:solidFill>
                <a:latin typeface="Cambria"/>
                <a:cs typeface="Cambria"/>
              </a:rPr>
              <a:t>«Forward</a:t>
            </a:r>
            <a:r>
              <a:rPr dirty="0" sz="6400" spc="6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30">
                <a:solidFill>
                  <a:srgbClr val="314864"/>
                </a:solidFill>
                <a:latin typeface="Cambria"/>
                <a:cs typeface="Cambria"/>
              </a:rPr>
              <a:t>engineering»</a:t>
            </a:r>
            <a:endParaRPr sz="64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3004" y="2719440"/>
            <a:ext cx="3863340" cy="4735195"/>
            <a:chOff x="1923004" y="2719440"/>
            <a:chExt cx="3863340" cy="4735195"/>
          </a:xfrm>
        </p:grpSpPr>
        <p:sp>
          <p:nvSpPr>
            <p:cNvPr id="9" name="object 9"/>
            <p:cNvSpPr/>
            <p:nvPr/>
          </p:nvSpPr>
          <p:spPr>
            <a:xfrm>
              <a:off x="4031646" y="2725345"/>
              <a:ext cx="1748789" cy="1854200"/>
            </a:xfrm>
            <a:custGeom>
              <a:avLst/>
              <a:gdLst/>
              <a:ahLst/>
              <a:cxnLst/>
              <a:rect l="l" t="t" r="r" b="b"/>
              <a:pathLst>
                <a:path w="1748789" h="1854200">
                  <a:moveTo>
                    <a:pt x="0" y="0"/>
                  </a:moveTo>
                  <a:lnTo>
                    <a:pt x="1748342" y="0"/>
                  </a:lnTo>
                  <a:lnTo>
                    <a:pt x="1748342" y="1853738"/>
                  </a:lnTo>
                  <a:lnTo>
                    <a:pt x="0" y="185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31646" y="2725345"/>
              <a:ext cx="1748789" cy="1854200"/>
            </a:xfrm>
            <a:custGeom>
              <a:avLst/>
              <a:gdLst/>
              <a:ahLst/>
              <a:cxnLst/>
              <a:rect l="l" t="t" r="r" b="b"/>
              <a:pathLst>
                <a:path w="1748789" h="1854200">
                  <a:moveTo>
                    <a:pt x="0" y="0"/>
                  </a:moveTo>
                  <a:lnTo>
                    <a:pt x="1748342" y="0"/>
                  </a:lnTo>
                  <a:lnTo>
                    <a:pt x="1748342" y="1853739"/>
                  </a:lnTo>
                  <a:lnTo>
                    <a:pt x="0" y="1853739"/>
                  </a:lnTo>
                  <a:lnTo>
                    <a:pt x="0" y="0"/>
                  </a:lnTo>
                  <a:close/>
                </a:path>
              </a:pathLst>
            </a:custGeom>
            <a:ln w="1181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766829" y="2808363"/>
              <a:ext cx="271780" cy="137795"/>
            </a:xfrm>
            <a:custGeom>
              <a:avLst/>
              <a:gdLst/>
              <a:ahLst/>
              <a:cxnLst/>
              <a:rect l="l" t="t" r="r" b="b"/>
              <a:pathLst>
                <a:path w="271779" h="137794">
                  <a:moveTo>
                    <a:pt x="57128" y="0"/>
                  </a:moveTo>
                  <a:lnTo>
                    <a:pt x="0" y="0"/>
                  </a:lnTo>
                  <a:lnTo>
                    <a:pt x="0" y="135232"/>
                  </a:lnTo>
                  <a:lnTo>
                    <a:pt x="57005" y="135232"/>
                  </a:lnTo>
                  <a:lnTo>
                    <a:pt x="64249" y="134462"/>
                  </a:lnTo>
                  <a:lnTo>
                    <a:pt x="76861" y="131387"/>
                  </a:lnTo>
                  <a:lnTo>
                    <a:pt x="82246" y="129127"/>
                  </a:lnTo>
                  <a:lnTo>
                    <a:pt x="91168" y="123163"/>
                  </a:lnTo>
                  <a:lnTo>
                    <a:pt x="95074" y="119272"/>
                  </a:lnTo>
                  <a:lnTo>
                    <a:pt x="17904" y="119272"/>
                  </a:lnTo>
                  <a:lnTo>
                    <a:pt x="17904" y="15960"/>
                  </a:lnTo>
                  <a:lnTo>
                    <a:pt x="95036" y="15960"/>
                  </a:lnTo>
                  <a:lnTo>
                    <a:pt x="90535" y="11623"/>
                  </a:lnTo>
                  <a:lnTo>
                    <a:pt x="85062" y="6949"/>
                  </a:lnTo>
                  <a:lnTo>
                    <a:pt x="78446" y="3721"/>
                  </a:lnTo>
                  <a:lnTo>
                    <a:pt x="65156" y="647"/>
                  </a:lnTo>
                  <a:lnTo>
                    <a:pt x="57128" y="0"/>
                  </a:lnTo>
                  <a:close/>
                </a:path>
                <a:path w="271779" h="137794">
                  <a:moveTo>
                    <a:pt x="95036" y="15960"/>
                  </a:moveTo>
                  <a:lnTo>
                    <a:pt x="56973" y="15960"/>
                  </a:lnTo>
                  <a:lnTo>
                    <a:pt x="64695" y="16882"/>
                  </a:lnTo>
                  <a:lnTo>
                    <a:pt x="76140" y="21309"/>
                  </a:lnTo>
                  <a:lnTo>
                    <a:pt x="92962" y="56606"/>
                  </a:lnTo>
                  <a:lnTo>
                    <a:pt x="93398" y="66601"/>
                  </a:lnTo>
                  <a:lnTo>
                    <a:pt x="93176" y="73972"/>
                  </a:lnTo>
                  <a:lnTo>
                    <a:pt x="76908" y="112786"/>
                  </a:lnTo>
                  <a:lnTo>
                    <a:pt x="55713" y="119272"/>
                  </a:lnTo>
                  <a:lnTo>
                    <a:pt x="95074" y="119272"/>
                  </a:lnTo>
                  <a:lnTo>
                    <a:pt x="110956" y="81406"/>
                  </a:lnTo>
                  <a:lnTo>
                    <a:pt x="111856" y="66878"/>
                  </a:lnTo>
                  <a:lnTo>
                    <a:pt x="111524" y="58089"/>
                  </a:lnTo>
                  <a:lnTo>
                    <a:pt x="95551" y="16456"/>
                  </a:lnTo>
                  <a:lnTo>
                    <a:pt x="95036" y="15960"/>
                  </a:lnTo>
                  <a:close/>
                </a:path>
                <a:path w="271779" h="137794">
                  <a:moveTo>
                    <a:pt x="156339" y="2"/>
                  </a:moveTo>
                  <a:lnTo>
                    <a:pt x="139727" y="2"/>
                  </a:lnTo>
                  <a:lnTo>
                    <a:pt x="139727" y="19096"/>
                  </a:lnTo>
                  <a:lnTo>
                    <a:pt x="156339" y="19096"/>
                  </a:lnTo>
                  <a:lnTo>
                    <a:pt x="156339" y="2"/>
                  </a:lnTo>
                  <a:close/>
                </a:path>
                <a:path w="271779" h="137794">
                  <a:moveTo>
                    <a:pt x="156339" y="37268"/>
                  </a:moveTo>
                  <a:lnTo>
                    <a:pt x="139727" y="37268"/>
                  </a:lnTo>
                  <a:lnTo>
                    <a:pt x="139727" y="135232"/>
                  </a:lnTo>
                  <a:lnTo>
                    <a:pt x="156339" y="135232"/>
                  </a:lnTo>
                  <a:lnTo>
                    <a:pt x="156339" y="37268"/>
                  </a:lnTo>
                  <a:close/>
                </a:path>
                <a:path w="271779" h="137794">
                  <a:moveTo>
                    <a:pt x="227125" y="35054"/>
                  </a:moveTo>
                  <a:lnTo>
                    <a:pt x="188514" y="56224"/>
                  </a:lnTo>
                  <a:lnTo>
                    <a:pt x="181420" y="86065"/>
                  </a:lnTo>
                  <a:lnTo>
                    <a:pt x="181451" y="88525"/>
                  </a:lnTo>
                  <a:lnTo>
                    <a:pt x="200802" y="129999"/>
                  </a:lnTo>
                  <a:lnTo>
                    <a:pt x="228048" y="137444"/>
                  </a:lnTo>
                  <a:lnTo>
                    <a:pt x="236204" y="136925"/>
                  </a:lnTo>
                  <a:lnTo>
                    <a:pt x="261767" y="123791"/>
                  </a:lnTo>
                  <a:lnTo>
                    <a:pt x="219957" y="123791"/>
                  </a:lnTo>
                  <a:lnTo>
                    <a:pt x="213128" y="120934"/>
                  </a:lnTo>
                  <a:lnTo>
                    <a:pt x="198514" y="90492"/>
                  </a:lnTo>
                  <a:lnTo>
                    <a:pt x="271609" y="90492"/>
                  </a:lnTo>
                  <a:lnTo>
                    <a:pt x="271701" y="86065"/>
                  </a:lnTo>
                  <a:lnTo>
                    <a:pt x="271074" y="76840"/>
                  </a:lnTo>
                  <a:lnTo>
                    <a:pt x="199438" y="76840"/>
                  </a:lnTo>
                  <a:lnTo>
                    <a:pt x="199991" y="68291"/>
                  </a:lnTo>
                  <a:lnTo>
                    <a:pt x="202869" y="61466"/>
                  </a:lnTo>
                  <a:lnTo>
                    <a:pt x="213267" y="51258"/>
                  </a:lnTo>
                  <a:lnTo>
                    <a:pt x="219680" y="48707"/>
                  </a:lnTo>
                  <a:lnTo>
                    <a:pt x="259448" y="48707"/>
                  </a:lnTo>
                  <a:lnTo>
                    <a:pt x="259242" y="48428"/>
                  </a:lnTo>
                  <a:lnTo>
                    <a:pt x="252563" y="42577"/>
                  </a:lnTo>
                  <a:lnTo>
                    <a:pt x="244983" y="38398"/>
                  </a:lnTo>
                  <a:lnTo>
                    <a:pt x="236504" y="35890"/>
                  </a:lnTo>
                  <a:lnTo>
                    <a:pt x="227125" y="35054"/>
                  </a:lnTo>
                  <a:close/>
                </a:path>
                <a:path w="271779" h="137794">
                  <a:moveTo>
                    <a:pt x="253982" y="103682"/>
                  </a:moveTo>
                  <a:lnTo>
                    <a:pt x="251460" y="110693"/>
                  </a:lnTo>
                  <a:lnTo>
                    <a:pt x="248046" y="115798"/>
                  </a:lnTo>
                  <a:lnTo>
                    <a:pt x="239430" y="122194"/>
                  </a:lnTo>
                  <a:lnTo>
                    <a:pt x="234231" y="123791"/>
                  </a:lnTo>
                  <a:lnTo>
                    <a:pt x="261767" y="123791"/>
                  </a:lnTo>
                  <a:lnTo>
                    <a:pt x="265357" y="119158"/>
                  </a:lnTo>
                  <a:lnTo>
                    <a:pt x="268685" y="112902"/>
                  </a:lnTo>
                  <a:lnTo>
                    <a:pt x="271147" y="105804"/>
                  </a:lnTo>
                  <a:lnTo>
                    <a:pt x="253982" y="103682"/>
                  </a:lnTo>
                  <a:close/>
                </a:path>
                <a:path w="271779" h="137794">
                  <a:moveTo>
                    <a:pt x="259448" y="48707"/>
                  </a:moveTo>
                  <a:lnTo>
                    <a:pt x="235739" y="48707"/>
                  </a:lnTo>
                  <a:lnTo>
                    <a:pt x="242599" y="51903"/>
                  </a:lnTo>
                  <a:lnTo>
                    <a:pt x="247890" y="58299"/>
                  </a:lnTo>
                  <a:lnTo>
                    <a:pt x="251336" y="62419"/>
                  </a:lnTo>
                  <a:lnTo>
                    <a:pt x="253428" y="68600"/>
                  </a:lnTo>
                  <a:lnTo>
                    <a:pt x="254166" y="76840"/>
                  </a:lnTo>
                  <a:lnTo>
                    <a:pt x="271074" y="76840"/>
                  </a:lnTo>
                  <a:lnTo>
                    <a:pt x="270922" y="74614"/>
                  </a:lnTo>
                  <a:lnTo>
                    <a:pt x="268587" y="64525"/>
                  </a:lnTo>
                  <a:lnTo>
                    <a:pt x="264693" y="55796"/>
                  </a:lnTo>
                  <a:lnTo>
                    <a:pt x="259448" y="48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31646" y="3233057"/>
              <a:ext cx="1748789" cy="1346200"/>
            </a:xfrm>
            <a:custGeom>
              <a:avLst/>
              <a:gdLst/>
              <a:ahLst/>
              <a:cxnLst/>
              <a:rect l="l" t="t" r="r" b="b"/>
              <a:pathLst>
                <a:path w="1748789" h="1346200">
                  <a:moveTo>
                    <a:pt x="0" y="0"/>
                  </a:moveTo>
                  <a:lnTo>
                    <a:pt x="1748342" y="0"/>
                  </a:lnTo>
                  <a:lnTo>
                    <a:pt x="1748342" y="1346027"/>
                  </a:lnTo>
                  <a:lnTo>
                    <a:pt x="0" y="1346027"/>
                  </a:lnTo>
                  <a:lnTo>
                    <a:pt x="0" y="0"/>
                  </a:lnTo>
                  <a:close/>
                </a:path>
                <a:path w="1748789" h="1346200">
                  <a:moveTo>
                    <a:pt x="0" y="306988"/>
                  </a:moveTo>
                  <a:lnTo>
                    <a:pt x="1748342" y="306988"/>
                  </a:lnTo>
                  <a:lnTo>
                    <a:pt x="1748342" y="1346027"/>
                  </a:lnTo>
                  <a:lnTo>
                    <a:pt x="0" y="1346027"/>
                  </a:lnTo>
                  <a:lnTo>
                    <a:pt x="0" y="306988"/>
                  </a:lnTo>
                  <a:close/>
                </a:path>
              </a:pathLst>
            </a:custGeom>
            <a:ln w="1181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899" y="3256671"/>
              <a:ext cx="189010" cy="1771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69662" y="3290157"/>
              <a:ext cx="1427173" cy="13974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8899" y="3681732"/>
              <a:ext cx="189010" cy="1771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80184" y="3715217"/>
              <a:ext cx="339725" cy="177800"/>
            </a:xfrm>
            <a:custGeom>
              <a:avLst/>
              <a:gdLst/>
              <a:ahLst/>
              <a:cxnLst/>
              <a:rect l="l" t="t" r="r" b="b"/>
              <a:pathLst>
                <a:path w="339725" h="177800">
                  <a:moveTo>
                    <a:pt x="99026" y="37359"/>
                  </a:moveTo>
                  <a:lnTo>
                    <a:pt x="61558" y="55716"/>
                  </a:lnTo>
                  <a:lnTo>
                    <a:pt x="53065" y="88555"/>
                  </a:lnTo>
                  <a:lnTo>
                    <a:pt x="53858" y="100235"/>
                  </a:lnTo>
                  <a:lnTo>
                    <a:pt x="80419" y="136451"/>
                  </a:lnTo>
                  <a:lnTo>
                    <a:pt x="99026" y="139749"/>
                  </a:lnTo>
                  <a:lnTo>
                    <a:pt x="107579" y="139749"/>
                  </a:lnTo>
                  <a:lnTo>
                    <a:pt x="115469" y="137751"/>
                  </a:lnTo>
                  <a:lnTo>
                    <a:pt x="129927" y="129755"/>
                  </a:lnTo>
                  <a:lnTo>
                    <a:pt x="133517" y="126098"/>
                  </a:lnTo>
                  <a:lnTo>
                    <a:pt x="90721" y="126098"/>
                  </a:lnTo>
                  <a:lnTo>
                    <a:pt x="83816" y="122961"/>
                  </a:lnTo>
                  <a:lnTo>
                    <a:pt x="70140" y="88555"/>
                  </a:lnTo>
                  <a:lnTo>
                    <a:pt x="70654" y="79740"/>
                  </a:lnTo>
                  <a:lnTo>
                    <a:pt x="90721" y="51103"/>
                  </a:lnTo>
                  <a:lnTo>
                    <a:pt x="132459" y="51103"/>
                  </a:lnTo>
                  <a:lnTo>
                    <a:pt x="132066" y="50595"/>
                  </a:lnTo>
                  <a:lnTo>
                    <a:pt x="125191" y="44804"/>
                  </a:lnTo>
                  <a:lnTo>
                    <a:pt x="117392" y="40668"/>
                  </a:lnTo>
                  <a:lnTo>
                    <a:pt x="108671" y="38186"/>
                  </a:lnTo>
                  <a:lnTo>
                    <a:pt x="99026" y="37359"/>
                  </a:lnTo>
                  <a:close/>
                </a:path>
                <a:path w="339725" h="177800">
                  <a:moveTo>
                    <a:pt x="14950" y="39573"/>
                  </a:moveTo>
                  <a:lnTo>
                    <a:pt x="0" y="39573"/>
                  </a:lnTo>
                  <a:lnTo>
                    <a:pt x="0" y="137537"/>
                  </a:lnTo>
                  <a:lnTo>
                    <a:pt x="16611" y="137537"/>
                  </a:lnTo>
                  <a:lnTo>
                    <a:pt x="16611" y="79237"/>
                  </a:lnTo>
                  <a:lnTo>
                    <a:pt x="17534" y="72781"/>
                  </a:lnTo>
                  <a:lnTo>
                    <a:pt x="20612" y="63002"/>
                  </a:lnTo>
                  <a:lnTo>
                    <a:pt x="22672" y="59974"/>
                  </a:lnTo>
                  <a:lnTo>
                    <a:pt x="28456" y="55606"/>
                  </a:lnTo>
                  <a:lnTo>
                    <a:pt x="31716" y="54516"/>
                  </a:lnTo>
                  <a:lnTo>
                    <a:pt x="48865" y="54516"/>
                  </a:lnTo>
                  <a:lnTo>
                    <a:pt x="14950" y="54423"/>
                  </a:lnTo>
                  <a:lnTo>
                    <a:pt x="14950" y="39573"/>
                  </a:lnTo>
                  <a:close/>
                </a:path>
                <a:path w="339725" h="177800">
                  <a:moveTo>
                    <a:pt x="132459" y="51103"/>
                  </a:moveTo>
                  <a:lnTo>
                    <a:pt x="107210" y="51103"/>
                  </a:lnTo>
                  <a:lnTo>
                    <a:pt x="114054" y="54225"/>
                  </a:lnTo>
                  <a:lnTo>
                    <a:pt x="119561" y="60465"/>
                  </a:lnTo>
                  <a:lnTo>
                    <a:pt x="127788" y="88555"/>
                  </a:lnTo>
                  <a:lnTo>
                    <a:pt x="127358" y="96121"/>
                  </a:lnTo>
                  <a:lnTo>
                    <a:pt x="107271" y="126098"/>
                  </a:lnTo>
                  <a:lnTo>
                    <a:pt x="133517" y="126098"/>
                  </a:lnTo>
                  <a:lnTo>
                    <a:pt x="144895" y="87170"/>
                  </a:lnTo>
                  <a:lnTo>
                    <a:pt x="144093" y="76133"/>
                  </a:lnTo>
                  <a:lnTo>
                    <a:pt x="141687" y="66358"/>
                  </a:lnTo>
                  <a:lnTo>
                    <a:pt x="137678" y="57846"/>
                  </a:lnTo>
                  <a:lnTo>
                    <a:pt x="132459" y="51103"/>
                  </a:lnTo>
                  <a:close/>
                </a:path>
                <a:path w="339725" h="177800">
                  <a:moveTo>
                    <a:pt x="48865" y="54516"/>
                  </a:moveTo>
                  <a:lnTo>
                    <a:pt x="39406" y="54516"/>
                  </a:lnTo>
                  <a:lnTo>
                    <a:pt x="43467" y="55716"/>
                  </a:lnTo>
                  <a:lnTo>
                    <a:pt x="47528" y="58113"/>
                  </a:lnTo>
                  <a:lnTo>
                    <a:pt x="48865" y="54516"/>
                  </a:lnTo>
                  <a:close/>
                </a:path>
                <a:path w="339725" h="177800">
                  <a:moveTo>
                    <a:pt x="41775" y="37359"/>
                  </a:moveTo>
                  <a:lnTo>
                    <a:pt x="32299" y="37359"/>
                  </a:lnTo>
                  <a:lnTo>
                    <a:pt x="28747" y="38465"/>
                  </a:lnTo>
                  <a:lnTo>
                    <a:pt x="22287" y="42892"/>
                  </a:lnTo>
                  <a:lnTo>
                    <a:pt x="18764" y="47475"/>
                  </a:lnTo>
                  <a:lnTo>
                    <a:pt x="14950" y="54423"/>
                  </a:lnTo>
                  <a:lnTo>
                    <a:pt x="48899" y="54423"/>
                  </a:lnTo>
                  <a:lnTo>
                    <a:pt x="53251" y="42708"/>
                  </a:lnTo>
                  <a:lnTo>
                    <a:pt x="47466" y="39141"/>
                  </a:lnTo>
                  <a:lnTo>
                    <a:pt x="41775" y="37359"/>
                  </a:lnTo>
                  <a:close/>
                </a:path>
                <a:path w="339725" h="177800">
                  <a:moveTo>
                    <a:pt x="181810" y="2305"/>
                  </a:moveTo>
                  <a:lnTo>
                    <a:pt x="165199" y="2305"/>
                  </a:lnTo>
                  <a:lnTo>
                    <a:pt x="165199" y="137537"/>
                  </a:lnTo>
                  <a:lnTo>
                    <a:pt x="181810" y="137537"/>
                  </a:lnTo>
                  <a:lnTo>
                    <a:pt x="181810" y="2305"/>
                  </a:lnTo>
                  <a:close/>
                </a:path>
                <a:path w="339725" h="177800">
                  <a:moveTo>
                    <a:pt x="217250" y="2305"/>
                  </a:moveTo>
                  <a:lnTo>
                    <a:pt x="200638" y="2305"/>
                  </a:lnTo>
                  <a:lnTo>
                    <a:pt x="200638" y="137537"/>
                  </a:lnTo>
                  <a:lnTo>
                    <a:pt x="217250" y="137537"/>
                  </a:lnTo>
                  <a:lnTo>
                    <a:pt x="217250" y="2305"/>
                  </a:lnTo>
                  <a:close/>
                </a:path>
                <a:path w="339725" h="177800">
                  <a:moveTo>
                    <a:pt x="280099" y="0"/>
                  </a:moveTo>
                  <a:lnTo>
                    <a:pt x="268193" y="0"/>
                  </a:lnTo>
                  <a:lnTo>
                    <a:pt x="260084" y="11588"/>
                  </a:lnTo>
                  <a:lnTo>
                    <a:pt x="242538" y="46490"/>
                  </a:lnTo>
                  <a:lnTo>
                    <a:pt x="235435" y="88647"/>
                  </a:lnTo>
                  <a:lnTo>
                    <a:pt x="236025" y="100904"/>
                  </a:lnTo>
                  <a:lnTo>
                    <a:pt x="249955" y="147959"/>
                  </a:lnTo>
                  <a:lnTo>
                    <a:pt x="268193" y="177293"/>
                  </a:lnTo>
                  <a:lnTo>
                    <a:pt x="280099" y="177293"/>
                  </a:lnTo>
                  <a:lnTo>
                    <a:pt x="268026" y="155149"/>
                  </a:lnTo>
                  <a:lnTo>
                    <a:pt x="259403" y="132994"/>
                  </a:lnTo>
                  <a:lnTo>
                    <a:pt x="254229" y="110826"/>
                  </a:lnTo>
                  <a:lnTo>
                    <a:pt x="252507" y="88555"/>
                  </a:lnTo>
                  <a:lnTo>
                    <a:pt x="252753" y="79941"/>
                  </a:lnTo>
                  <a:lnTo>
                    <a:pt x="260303" y="40402"/>
                  </a:lnTo>
                  <a:lnTo>
                    <a:pt x="274989" y="8907"/>
                  </a:lnTo>
                  <a:lnTo>
                    <a:pt x="280099" y="0"/>
                  </a:lnTo>
                  <a:close/>
                </a:path>
                <a:path w="339725" h="177800">
                  <a:moveTo>
                    <a:pt x="306402" y="0"/>
                  </a:moveTo>
                  <a:lnTo>
                    <a:pt x="294497" y="0"/>
                  </a:lnTo>
                  <a:lnTo>
                    <a:pt x="299648" y="8993"/>
                  </a:lnTo>
                  <a:lnTo>
                    <a:pt x="303841" y="16603"/>
                  </a:lnTo>
                  <a:lnTo>
                    <a:pt x="318123" y="54239"/>
                  </a:lnTo>
                  <a:lnTo>
                    <a:pt x="322092" y="88647"/>
                  </a:lnTo>
                  <a:lnTo>
                    <a:pt x="320367" y="110826"/>
                  </a:lnTo>
                  <a:lnTo>
                    <a:pt x="315193" y="132994"/>
                  </a:lnTo>
                  <a:lnTo>
                    <a:pt x="306570" y="155149"/>
                  </a:lnTo>
                  <a:lnTo>
                    <a:pt x="294497" y="177293"/>
                  </a:lnTo>
                  <a:lnTo>
                    <a:pt x="306402" y="177293"/>
                  </a:lnTo>
                  <a:lnTo>
                    <a:pt x="329613" y="136705"/>
                  </a:lnTo>
                  <a:lnTo>
                    <a:pt x="339164" y="88555"/>
                  </a:lnTo>
                  <a:lnTo>
                    <a:pt x="338720" y="77693"/>
                  </a:lnTo>
                  <a:lnTo>
                    <a:pt x="327340" y="34833"/>
                  </a:lnTo>
                  <a:lnTo>
                    <a:pt x="314512" y="11588"/>
                  </a:lnTo>
                  <a:lnTo>
                    <a:pt x="3064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8899" y="3894263"/>
              <a:ext cx="189010" cy="17710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82490" y="3927749"/>
              <a:ext cx="396240" cy="177800"/>
            </a:xfrm>
            <a:custGeom>
              <a:avLst/>
              <a:gdLst/>
              <a:ahLst/>
              <a:cxnLst/>
              <a:rect l="l" t="t" r="r" b="b"/>
              <a:pathLst>
                <a:path w="396239" h="177800">
                  <a:moveTo>
                    <a:pt x="57127" y="2305"/>
                  </a:moveTo>
                  <a:lnTo>
                    <a:pt x="0" y="2305"/>
                  </a:lnTo>
                  <a:lnTo>
                    <a:pt x="0" y="137534"/>
                  </a:lnTo>
                  <a:lnTo>
                    <a:pt x="57005" y="137534"/>
                  </a:lnTo>
                  <a:lnTo>
                    <a:pt x="64250" y="136766"/>
                  </a:lnTo>
                  <a:lnTo>
                    <a:pt x="76862" y="133691"/>
                  </a:lnTo>
                  <a:lnTo>
                    <a:pt x="82246" y="131431"/>
                  </a:lnTo>
                  <a:lnTo>
                    <a:pt x="91168" y="125465"/>
                  </a:lnTo>
                  <a:lnTo>
                    <a:pt x="95072" y="121577"/>
                  </a:lnTo>
                  <a:lnTo>
                    <a:pt x="17905" y="121577"/>
                  </a:lnTo>
                  <a:lnTo>
                    <a:pt x="17905" y="18262"/>
                  </a:lnTo>
                  <a:lnTo>
                    <a:pt x="95034" y="18262"/>
                  </a:lnTo>
                  <a:lnTo>
                    <a:pt x="90537" y="13928"/>
                  </a:lnTo>
                  <a:lnTo>
                    <a:pt x="85060" y="9253"/>
                  </a:lnTo>
                  <a:lnTo>
                    <a:pt x="78447" y="6026"/>
                  </a:lnTo>
                  <a:lnTo>
                    <a:pt x="65157" y="2950"/>
                  </a:lnTo>
                  <a:lnTo>
                    <a:pt x="57127" y="2305"/>
                  </a:lnTo>
                  <a:close/>
                </a:path>
                <a:path w="396239" h="177800">
                  <a:moveTo>
                    <a:pt x="95034" y="18262"/>
                  </a:moveTo>
                  <a:lnTo>
                    <a:pt x="56973" y="18262"/>
                  </a:lnTo>
                  <a:lnTo>
                    <a:pt x="64695" y="19184"/>
                  </a:lnTo>
                  <a:lnTo>
                    <a:pt x="76139" y="23613"/>
                  </a:lnTo>
                  <a:lnTo>
                    <a:pt x="92961" y="58911"/>
                  </a:lnTo>
                  <a:lnTo>
                    <a:pt x="93397" y="68905"/>
                  </a:lnTo>
                  <a:lnTo>
                    <a:pt x="93175" y="76275"/>
                  </a:lnTo>
                  <a:lnTo>
                    <a:pt x="76908" y="115088"/>
                  </a:lnTo>
                  <a:lnTo>
                    <a:pt x="55713" y="121577"/>
                  </a:lnTo>
                  <a:lnTo>
                    <a:pt x="95072" y="121577"/>
                  </a:lnTo>
                  <a:lnTo>
                    <a:pt x="110955" y="83709"/>
                  </a:lnTo>
                  <a:lnTo>
                    <a:pt x="111855" y="69180"/>
                  </a:lnTo>
                  <a:lnTo>
                    <a:pt x="111523" y="60392"/>
                  </a:lnTo>
                  <a:lnTo>
                    <a:pt x="95552" y="18762"/>
                  </a:lnTo>
                  <a:lnTo>
                    <a:pt x="95034" y="18262"/>
                  </a:lnTo>
                  <a:close/>
                </a:path>
                <a:path w="396239" h="177800">
                  <a:moveTo>
                    <a:pt x="156339" y="2305"/>
                  </a:moveTo>
                  <a:lnTo>
                    <a:pt x="139726" y="2305"/>
                  </a:lnTo>
                  <a:lnTo>
                    <a:pt x="139726" y="21399"/>
                  </a:lnTo>
                  <a:lnTo>
                    <a:pt x="156339" y="21399"/>
                  </a:lnTo>
                  <a:lnTo>
                    <a:pt x="156339" y="2305"/>
                  </a:lnTo>
                  <a:close/>
                </a:path>
                <a:path w="396239" h="177800">
                  <a:moveTo>
                    <a:pt x="156339" y="39570"/>
                  </a:moveTo>
                  <a:lnTo>
                    <a:pt x="139726" y="39570"/>
                  </a:lnTo>
                  <a:lnTo>
                    <a:pt x="139726" y="137534"/>
                  </a:lnTo>
                  <a:lnTo>
                    <a:pt x="156339" y="137534"/>
                  </a:lnTo>
                  <a:lnTo>
                    <a:pt x="156339" y="39570"/>
                  </a:lnTo>
                  <a:close/>
                </a:path>
                <a:path w="396239" h="177800">
                  <a:moveTo>
                    <a:pt x="227125" y="37358"/>
                  </a:moveTo>
                  <a:lnTo>
                    <a:pt x="188514" y="58527"/>
                  </a:lnTo>
                  <a:lnTo>
                    <a:pt x="181420" y="88367"/>
                  </a:lnTo>
                  <a:lnTo>
                    <a:pt x="181451" y="90827"/>
                  </a:lnTo>
                  <a:lnTo>
                    <a:pt x="200803" y="132303"/>
                  </a:lnTo>
                  <a:lnTo>
                    <a:pt x="228048" y="139748"/>
                  </a:lnTo>
                  <a:lnTo>
                    <a:pt x="236205" y="139229"/>
                  </a:lnTo>
                  <a:lnTo>
                    <a:pt x="261767" y="126095"/>
                  </a:lnTo>
                  <a:lnTo>
                    <a:pt x="219957" y="126095"/>
                  </a:lnTo>
                  <a:lnTo>
                    <a:pt x="213128" y="123236"/>
                  </a:lnTo>
                  <a:lnTo>
                    <a:pt x="198516" y="92796"/>
                  </a:lnTo>
                  <a:lnTo>
                    <a:pt x="271611" y="92796"/>
                  </a:lnTo>
                  <a:lnTo>
                    <a:pt x="271702" y="88367"/>
                  </a:lnTo>
                  <a:lnTo>
                    <a:pt x="271075" y="79143"/>
                  </a:lnTo>
                  <a:lnTo>
                    <a:pt x="199439" y="79143"/>
                  </a:lnTo>
                  <a:lnTo>
                    <a:pt x="199993" y="70595"/>
                  </a:lnTo>
                  <a:lnTo>
                    <a:pt x="202869" y="63769"/>
                  </a:lnTo>
                  <a:lnTo>
                    <a:pt x="213267" y="53560"/>
                  </a:lnTo>
                  <a:lnTo>
                    <a:pt x="219680" y="51009"/>
                  </a:lnTo>
                  <a:lnTo>
                    <a:pt x="259447" y="51009"/>
                  </a:lnTo>
                  <a:lnTo>
                    <a:pt x="259243" y="50733"/>
                  </a:lnTo>
                  <a:lnTo>
                    <a:pt x="252563" y="44881"/>
                  </a:lnTo>
                  <a:lnTo>
                    <a:pt x="244984" y="40701"/>
                  </a:lnTo>
                  <a:lnTo>
                    <a:pt x="236505" y="38194"/>
                  </a:lnTo>
                  <a:lnTo>
                    <a:pt x="227125" y="37358"/>
                  </a:lnTo>
                  <a:close/>
                </a:path>
                <a:path w="396239" h="177800">
                  <a:moveTo>
                    <a:pt x="253982" y="105987"/>
                  </a:moveTo>
                  <a:lnTo>
                    <a:pt x="251460" y="112998"/>
                  </a:lnTo>
                  <a:lnTo>
                    <a:pt x="248044" y="118102"/>
                  </a:lnTo>
                  <a:lnTo>
                    <a:pt x="239431" y="124496"/>
                  </a:lnTo>
                  <a:lnTo>
                    <a:pt x="234232" y="126095"/>
                  </a:lnTo>
                  <a:lnTo>
                    <a:pt x="261767" y="126095"/>
                  </a:lnTo>
                  <a:lnTo>
                    <a:pt x="265357" y="121461"/>
                  </a:lnTo>
                  <a:lnTo>
                    <a:pt x="268685" y="115205"/>
                  </a:lnTo>
                  <a:lnTo>
                    <a:pt x="271148" y="108108"/>
                  </a:lnTo>
                  <a:lnTo>
                    <a:pt x="253982" y="105987"/>
                  </a:lnTo>
                  <a:close/>
                </a:path>
                <a:path w="396239" h="177800">
                  <a:moveTo>
                    <a:pt x="259447" y="51009"/>
                  </a:moveTo>
                  <a:lnTo>
                    <a:pt x="235741" y="51009"/>
                  </a:lnTo>
                  <a:lnTo>
                    <a:pt x="242600" y="54208"/>
                  </a:lnTo>
                  <a:lnTo>
                    <a:pt x="247891" y="60603"/>
                  </a:lnTo>
                  <a:lnTo>
                    <a:pt x="251336" y="64724"/>
                  </a:lnTo>
                  <a:lnTo>
                    <a:pt x="253428" y="70902"/>
                  </a:lnTo>
                  <a:lnTo>
                    <a:pt x="254167" y="79143"/>
                  </a:lnTo>
                  <a:lnTo>
                    <a:pt x="271075" y="79143"/>
                  </a:lnTo>
                  <a:lnTo>
                    <a:pt x="270923" y="76918"/>
                  </a:lnTo>
                  <a:lnTo>
                    <a:pt x="268587" y="66830"/>
                  </a:lnTo>
                  <a:lnTo>
                    <a:pt x="264694" y="58101"/>
                  </a:lnTo>
                  <a:lnTo>
                    <a:pt x="259447" y="51009"/>
                  </a:lnTo>
                  <a:close/>
                </a:path>
                <a:path w="396239" h="177800">
                  <a:moveTo>
                    <a:pt x="336858" y="0"/>
                  </a:moveTo>
                  <a:lnTo>
                    <a:pt x="324953" y="0"/>
                  </a:lnTo>
                  <a:lnTo>
                    <a:pt x="316843" y="11587"/>
                  </a:lnTo>
                  <a:lnTo>
                    <a:pt x="299297" y="46489"/>
                  </a:lnTo>
                  <a:lnTo>
                    <a:pt x="292195" y="88644"/>
                  </a:lnTo>
                  <a:lnTo>
                    <a:pt x="292785" y="100902"/>
                  </a:lnTo>
                  <a:lnTo>
                    <a:pt x="306714" y="147958"/>
                  </a:lnTo>
                  <a:lnTo>
                    <a:pt x="324953" y="177292"/>
                  </a:lnTo>
                  <a:lnTo>
                    <a:pt x="336858" y="177292"/>
                  </a:lnTo>
                  <a:lnTo>
                    <a:pt x="324786" y="155148"/>
                  </a:lnTo>
                  <a:lnTo>
                    <a:pt x="316162" y="132992"/>
                  </a:lnTo>
                  <a:lnTo>
                    <a:pt x="310988" y="110824"/>
                  </a:lnTo>
                  <a:lnTo>
                    <a:pt x="309266" y="88553"/>
                  </a:lnTo>
                  <a:lnTo>
                    <a:pt x="309512" y="79939"/>
                  </a:lnTo>
                  <a:lnTo>
                    <a:pt x="317062" y="40401"/>
                  </a:lnTo>
                  <a:lnTo>
                    <a:pt x="331747" y="8906"/>
                  </a:lnTo>
                  <a:lnTo>
                    <a:pt x="336858" y="0"/>
                  </a:lnTo>
                  <a:close/>
                </a:path>
                <a:path w="396239" h="177800">
                  <a:moveTo>
                    <a:pt x="363161" y="0"/>
                  </a:moveTo>
                  <a:lnTo>
                    <a:pt x="351256" y="0"/>
                  </a:lnTo>
                  <a:lnTo>
                    <a:pt x="356407" y="8993"/>
                  </a:lnTo>
                  <a:lnTo>
                    <a:pt x="360600" y="16602"/>
                  </a:lnTo>
                  <a:lnTo>
                    <a:pt x="374882" y="54237"/>
                  </a:lnTo>
                  <a:lnTo>
                    <a:pt x="378851" y="88644"/>
                  </a:lnTo>
                  <a:lnTo>
                    <a:pt x="377126" y="110824"/>
                  </a:lnTo>
                  <a:lnTo>
                    <a:pt x="371952" y="132992"/>
                  </a:lnTo>
                  <a:lnTo>
                    <a:pt x="363329" y="155148"/>
                  </a:lnTo>
                  <a:lnTo>
                    <a:pt x="351256" y="177292"/>
                  </a:lnTo>
                  <a:lnTo>
                    <a:pt x="363161" y="177292"/>
                  </a:lnTo>
                  <a:lnTo>
                    <a:pt x="386372" y="136704"/>
                  </a:lnTo>
                  <a:lnTo>
                    <a:pt x="395923" y="88553"/>
                  </a:lnTo>
                  <a:lnTo>
                    <a:pt x="395479" y="77691"/>
                  </a:lnTo>
                  <a:lnTo>
                    <a:pt x="384099" y="34832"/>
                  </a:lnTo>
                  <a:lnTo>
                    <a:pt x="371271" y="11587"/>
                  </a:lnTo>
                  <a:lnTo>
                    <a:pt x="363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8899" y="4106792"/>
              <a:ext cx="189010" cy="1771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274370" y="4140278"/>
              <a:ext cx="687705" cy="177800"/>
            </a:xfrm>
            <a:custGeom>
              <a:avLst/>
              <a:gdLst/>
              <a:ahLst/>
              <a:cxnLst/>
              <a:rect l="l" t="t" r="r" b="b"/>
              <a:pathLst>
                <a:path w="687704" h="177800">
                  <a:moveTo>
                    <a:pt x="47344" y="37358"/>
                  </a:moveTo>
                  <a:lnTo>
                    <a:pt x="33376" y="37358"/>
                  </a:lnTo>
                  <a:lnTo>
                    <a:pt x="26085" y="39480"/>
                  </a:lnTo>
                  <a:lnTo>
                    <a:pt x="1222" y="74659"/>
                  </a:lnTo>
                  <a:lnTo>
                    <a:pt x="0" y="88647"/>
                  </a:lnTo>
                  <a:lnTo>
                    <a:pt x="337" y="95948"/>
                  </a:lnTo>
                  <a:lnTo>
                    <a:pt x="27179" y="137596"/>
                  </a:lnTo>
                  <a:lnTo>
                    <a:pt x="34362" y="139750"/>
                  </a:lnTo>
                  <a:lnTo>
                    <a:pt x="42175" y="139750"/>
                  </a:lnTo>
                  <a:lnTo>
                    <a:pt x="50672" y="138839"/>
                  </a:lnTo>
                  <a:lnTo>
                    <a:pt x="58072" y="136106"/>
                  </a:lnTo>
                  <a:lnTo>
                    <a:pt x="64377" y="131552"/>
                  </a:lnTo>
                  <a:lnTo>
                    <a:pt x="68833" y="126098"/>
                  </a:lnTo>
                  <a:lnTo>
                    <a:pt x="36545" y="126098"/>
                  </a:lnTo>
                  <a:lnTo>
                    <a:pt x="30289" y="122977"/>
                  </a:lnTo>
                  <a:lnTo>
                    <a:pt x="17072" y="88647"/>
                  </a:lnTo>
                  <a:lnTo>
                    <a:pt x="17536" y="79566"/>
                  </a:lnTo>
                  <a:lnTo>
                    <a:pt x="35622" y="51103"/>
                  </a:lnTo>
                  <a:lnTo>
                    <a:pt x="84997" y="51103"/>
                  </a:lnTo>
                  <a:lnTo>
                    <a:pt x="84997" y="50826"/>
                  </a:lnTo>
                  <a:lnTo>
                    <a:pt x="68478" y="50826"/>
                  </a:lnTo>
                  <a:lnTo>
                    <a:pt x="65586" y="46828"/>
                  </a:lnTo>
                  <a:lnTo>
                    <a:pt x="61833" y="43586"/>
                  </a:lnTo>
                  <a:lnTo>
                    <a:pt x="52605" y="38604"/>
                  </a:lnTo>
                  <a:lnTo>
                    <a:pt x="47344" y="37358"/>
                  </a:lnTo>
                  <a:close/>
                </a:path>
                <a:path w="687704" h="177800">
                  <a:moveTo>
                    <a:pt x="84997" y="125176"/>
                  </a:moveTo>
                  <a:lnTo>
                    <a:pt x="69587" y="125176"/>
                  </a:lnTo>
                  <a:lnTo>
                    <a:pt x="69587" y="137535"/>
                  </a:lnTo>
                  <a:lnTo>
                    <a:pt x="84997" y="137535"/>
                  </a:lnTo>
                  <a:lnTo>
                    <a:pt x="84997" y="125176"/>
                  </a:lnTo>
                  <a:close/>
                </a:path>
                <a:path w="687704" h="177800">
                  <a:moveTo>
                    <a:pt x="84997" y="51103"/>
                  </a:moveTo>
                  <a:lnTo>
                    <a:pt x="50575" y="51103"/>
                  </a:lnTo>
                  <a:lnTo>
                    <a:pt x="56942" y="54240"/>
                  </a:lnTo>
                  <a:lnTo>
                    <a:pt x="62110" y="60511"/>
                  </a:lnTo>
                  <a:lnTo>
                    <a:pt x="65502" y="65884"/>
                  </a:lnTo>
                  <a:lnTo>
                    <a:pt x="67925" y="72595"/>
                  </a:lnTo>
                  <a:lnTo>
                    <a:pt x="69379" y="80644"/>
                  </a:lnTo>
                  <a:lnTo>
                    <a:pt x="69863" y="90030"/>
                  </a:lnTo>
                  <a:lnTo>
                    <a:pt x="69387" y="98577"/>
                  </a:lnTo>
                  <a:lnTo>
                    <a:pt x="51005" y="126098"/>
                  </a:lnTo>
                  <a:lnTo>
                    <a:pt x="68833" y="126098"/>
                  </a:lnTo>
                  <a:lnTo>
                    <a:pt x="69587" y="125176"/>
                  </a:lnTo>
                  <a:lnTo>
                    <a:pt x="84997" y="125176"/>
                  </a:lnTo>
                  <a:lnTo>
                    <a:pt x="84997" y="51103"/>
                  </a:lnTo>
                  <a:close/>
                </a:path>
                <a:path w="687704" h="177800">
                  <a:moveTo>
                    <a:pt x="84997" y="2306"/>
                  </a:moveTo>
                  <a:lnTo>
                    <a:pt x="68478" y="2306"/>
                  </a:lnTo>
                  <a:lnTo>
                    <a:pt x="68478" y="50826"/>
                  </a:lnTo>
                  <a:lnTo>
                    <a:pt x="84997" y="50826"/>
                  </a:lnTo>
                  <a:lnTo>
                    <a:pt x="84997" y="2306"/>
                  </a:lnTo>
                  <a:close/>
                </a:path>
                <a:path w="687704" h="177800">
                  <a:moveTo>
                    <a:pt x="129020" y="2306"/>
                  </a:moveTo>
                  <a:lnTo>
                    <a:pt x="112408" y="2306"/>
                  </a:lnTo>
                  <a:lnTo>
                    <a:pt x="112408" y="21400"/>
                  </a:lnTo>
                  <a:lnTo>
                    <a:pt x="129020" y="21400"/>
                  </a:lnTo>
                  <a:lnTo>
                    <a:pt x="129020" y="2306"/>
                  </a:lnTo>
                  <a:close/>
                </a:path>
                <a:path w="687704" h="177800">
                  <a:moveTo>
                    <a:pt x="129020" y="39573"/>
                  </a:moveTo>
                  <a:lnTo>
                    <a:pt x="112408" y="39573"/>
                  </a:lnTo>
                  <a:lnTo>
                    <a:pt x="112408" y="137535"/>
                  </a:lnTo>
                  <a:lnTo>
                    <a:pt x="129020" y="137535"/>
                  </a:lnTo>
                  <a:lnTo>
                    <a:pt x="129020" y="39573"/>
                  </a:lnTo>
                  <a:close/>
                </a:path>
                <a:path w="687704" h="177800">
                  <a:moveTo>
                    <a:pt x="169350" y="105712"/>
                  </a:moveTo>
                  <a:lnTo>
                    <a:pt x="152923" y="108294"/>
                  </a:lnTo>
                  <a:lnTo>
                    <a:pt x="154760" y="115610"/>
                  </a:lnTo>
                  <a:lnTo>
                    <a:pt x="157503" y="121970"/>
                  </a:lnTo>
                  <a:lnTo>
                    <a:pt x="194824" y="139750"/>
                  </a:lnTo>
                  <a:lnTo>
                    <a:pt x="202514" y="139750"/>
                  </a:lnTo>
                  <a:lnTo>
                    <a:pt x="209405" y="138412"/>
                  </a:lnTo>
                  <a:lnTo>
                    <a:pt x="221587" y="133061"/>
                  </a:lnTo>
                  <a:lnTo>
                    <a:pt x="226247" y="129279"/>
                  </a:lnTo>
                  <a:lnTo>
                    <a:pt x="228350" y="126098"/>
                  </a:lnTo>
                  <a:lnTo>
                    <a:pt x="187164" y="126098"/>
                  </a:lnTo>
                  <a:lnTo>
                    <a:pt x="181272" y="124344"/>
                  </a:lnTo>
                  <a:lnTo>
                    <a:pt x="172843" y="117335"/>
                  </a:lnTo>
                  <a:lnTo>
                    <a:pt x="170275" y="112290"/>
                  </a:lnTo>
                  <a:lnTo>
                    <a:pt x="169350" y="105712"/>
                  </a:lnTo>
                  <a:close/>
                </a:path>
                <a:path w="687704" h="177800">
                  <a:moveTo>
                    <a:pt x="199468" y="37358"/>
                  </a:moveTo>
                  <a:lnTo>
                    <a:pt x="186670" y="37358"/>
                  </a:lnTo>
                  <a:lnTo>
                    <a:pt x="181888" y="38019"/>
                  </a:lnTo>
                  <a:lnTo>
                    <a:pt x="172966" y="40664"/>
                  </a:lnTo>
                  <a:lnTo>
                    <a:pt x="169444" y="42278"/>
                  </a:lnTo>
                  <a:lnTo>
                    <a:pt x="166858" y="44184"/>
                  </a:lnTo>
                  <a:lnTo>
                    <a:pt x="163413" y="46644"/>
                  </a:lnTo>
                  <a:lnTo>
                    <a:pt x="160691" y="49734"/>
                  </a:lnTo>
                  <a:lnTo>
                    <a:pt x="156692" y="57176"/>
                  </a:lnTo>
                  <a:lnTo>
                    <a:pt x="155691" y="61219"/>
                  </a:lnTo>
                  <a:lnTo>
                    <a:pt x="155691" y="70382"/>
                  </a:lnTo>
                  <a:lnTo>
                    <a:pt x="186941" y="93797"/>
                  </a:lnTo>
                  <a:lnTo>
                    <a:pt x="204423" y="98300"/>
                  </a:lnTo>
                  <a:lnTo>
                    <a:pt x="210082" y="100177"/>
                  </a:lnTo>
                  <a:lnTo>
                    <a:pt x="212359" y="101652"/>
                  </a:lnTo>
                  <a:lnTo>
                    <a:pt x="215619" y="103804"/>
                  </a:lnTo>
                  <a:lnTo>
                    <a:pt x="217250" y="106757"/>
                  </a:lnTo>
                  <a:lnTo>
                    <a:pt x="217250" y="114689"/>
                  </a:lnTo>
                  <a:lnTo>
                    <a:pt x="215404" y="118333"/>
                  </a:lnTo>
                  <a:lnTo>
                    <a:pt x="208020" y="124545"/>
                  </a:lnTo>
                  <a:lnTo>
                    <a:pt x="202360" y="126098"/>
                  </a:lnTo>
                  <a:lnTo>
                    <a:pt x="228350" y="126098"/>
                  </a:lnTo>
                  <a:lnTo>
                    <a:pt x="232709" y="119503"/>
                  </a:lnTo>
                  <a:lnTo>
                    <a:pt x="234200" y="114689"/>
                  </a:lnTo>
                  <a:lnTo>
                    <a:pt x="234323" y="103097"/>
                  </a:lnTo>
                  <a:lnTo>
                    <a:pt x="233000" y="98362"/>
                  </a:lnTo>
                  <a:lnTo>
                    <a:pt x="186702" y="75916"/>
                  </a:lnTo>
                  <a:lnTo>
                    <a:pt x="181810" y="74502"/>
                  </a:lnTo>
                  <a:lnTo>
                    <a:pt x="180149" y="73887"/>
                  </a:lnTo>
                  <a:lnTo>
                    <a:pt x="177257" y="72720"/>
                  </a:lnTo>
                  <a:lnTo>
                    <a:pt x="175135" y="71243"/>
                  </a:lnTo>
                  <a:lnTo>
                    <a:pt x="173781" y="69460"/>
                  </a:lnTo>
                  <a:lnTo>
                    <a:pt x="172427" y="67737"/>
                  </a:lnTo>
                  <a:lnTo>
                    <a:pt x="171752" y="65801"/>
                  </a:lnTo>
                  <a:lnTo>
                    <a:pt x="171752" y="60266"/>
                  </a:lnTo>
                  <a:lnTo>
                    <a:pt x="173381" y="57315"/>
                  </a:lnTo>
                  <a:lnTo>
                    <a:pt x="179903" y="52270"/>
                  </a:lnTo>
                  <a:lnTo>
                    <a:pt x="185348" y="51010"/>
                  </a:lnTo>
                  <a:lnTo>
                    <a:pt x="225888" y="51010"/>
                  </a:lnTo>
                  <a:lnTo>
                    <a:pt x="222140" y="45891"/>
                  </a:lnTo>
                  <a:lnTo>
                    <a:pt x="217849" y="42892"/>
                  </a:lnTo>
                  <a:lnTo>
                    <a:pt x="206221" y="38465"/>
                  </a:lnTo>
                  <a:lnTo>
                    <a:pt x="199468" y="37358"/>
                  </a:lnTo>
                  <a:close/>
                </a:path>
                <a:path w="687704" h="177800">
                  <a:moveTo>
                    <a:pt x="225888" y="51010"/>
                  </a:moveTo>
                  <a:lnTo>
                    <a:pt x="199438" y="51010"/>
                  </a:lnTo>
                  <a:lnTo>
                    <a:pt x="204436" y="52425"/>
                  </a:lnTo>
                  <a:lnTo>
                    <a:pt x="211512" y="58082"/>
                  </a:lnTo>
                  <a:lnTo>
                    <a:pt x="213650" y="62019"/>
                  </a:lnTo>
                  <a:lnTo>
                    <a:pt x="214388" y="67061"/>
                  </a:lnTo>
                  <a:lnTo>
                    <a:pt x="230632" y="64848"/>
                  </a:lnTo>
                  <a:lnTo>
                    <a:pt x="229586" y="58513"/>
                  </a:lnTo>
                  <a:lnTo>
                    <a:pt x="227677" y="53454"/>
                  </a:lnTo>
                  <a:lnTo>
                    <a:pt x="225888" y="51010"/>
                  </a:lnTo>
                  <a:close/>
                </a:path>
                <a:path w="687704" h="177800">
                  <a:moveTo>
                    <a:pt x="269209" y="39573"/>
                  </a:moveTo>
                  <a:lnTo>
                    <a:pt x="254074" y="39573"/>
                  </a:lnTo>
                  <a:lnTo>
                    <a:pt x="254074" y="175079"/>
                  </a:lnTo>
                  <a:lnTo>
                    <a:pt x="270686" y="175079"/>
                  </a:lnTo>
                  <a:lnTo>
                    <a:pt x="270686" y="127388"/>
                  </a:lnTo>
                  <a:lnTo>
                    <a:pt x="326362" y="127388"/>
                  </a:lnTo>
                  <a:lnTo>
                    <a:pt x="327460" y="126098"/>
                  </a:lnTo>
                  <a:lnTo>
                    <a:pt x="288067" y="126098"/>
                  </a:lnTo>
                  <a:lnTo>
                    <a:pt x="281884" y="123084"/>
                  </a:lnTo>
                  <a:lnTo>
                    <a:pt x="269116" y="89107"/>
                  </a:lnTo>
                  <a:lnTo>
                    <a:pt x="269627" y="80214"/>
                  </a:lnTo>
                  <a:lnTo>
                    <a:pt x="285319" y="52303"/>
                  </a:lnTo>
                  <a:lnTo>
                    <a:pt x="269209" y="52303"/>
                  </a:lnTo>
                  <a:lnTo>
                    <a:pt x="269209" y="39573"/>
                  </a:lnTo>
                  <a:close/>
                </a:path>
                <a:path w="687704" h="177800">
                  <a:moveTo>
                    <a:pt x="326362" y="127388"/>
                  </a:moveTo>
                  <a:lnTo>
                    <a:pt x="270686" y="127388"/>
                  </a:lnTo>
                  <a:lnTo>
                    <a:pt x="273516" y="130954"/>
                  </a:lnTo>
                  <a:lnTo>
                    <a:pt x="277130" y="133907"/>
                  </a:lnTo>
                  <a:lnTo>
                    <a:pt x="285929" y="138581"/>
                  </a:lnTo>
                  <a:lnTo>
                    <a:pt x="290897" y="139750"/>
                  </a:lnTo>
                  <a:lnTo>
                    <a:pt x="304003" y="139750"/>
                  </a:lnTo>
                  <a:lnTo>
                    <a:pt x="311216" y="137613"/>
                  </a:lnTo>
                  <a:lnTo>
                    <a:pt x="324937" y="129065"/>
                  </a:lnTo>
                  <a:lnTo>
                    <a:pt x="326362" y="127388"/>
                  </a:lnTo>
                  <a:close/>
                </a:path>
                <a:path w="687704" h="177800">
                  <a:moveTo>
                    <a:pt x="327968" y="50365"/>
                  </a:moveTo>
                  <a:lnTo>
                    <a:pt x="303203" y="50365"/>
                  </a:lnTo>
                  <a:lnTo>
                    <a:pt x="309338" y="53470"/>
                  </a:lnTo>
                  <a:lnTo>
                    <a:pt x="314477" y="59682"/>
                  </a:lnTo>
                  <a:lnTo>
                    <a:pt x="317848" y="64928"/>
                  </a:lnTo>
                  <a:lnTo>
                    <a:pt x="320257" y="71351"/>
                  </a:lnTo>
                  <a:lnTo>
                    <a:pt x="321702" y="78949"/>
                  </a:lnTo>
                  <a:lnTo>
                    <a:pt x="322183" y="87725"/>
                  </a:lnTo>
                  <a:lnTo>
                    <a:pt x="321690" y="96905"/>
                  </a:lnTo>
                  <a:lnTo>
                    <a:pt x="302709" y="126098"/>
                  </a:lnTo>
                  <a:lnTo>
                    <a:pt x="327460" y="126098"/>
                  </a:lnTo>
                  <a:lnTo>
                    <a:pt x="339160" y="87725"/>
                  </a:lnTo>
                  <a:lnTo>
                    <a:pt x="338859" y="80947"/>
                  </a:lnTo>
                  <a:lnTo>
                    <a:pt x="337942" y="74360"/>
                  </a:lnTo>
                  <a:lnTo>
                    <a:pt x="336413" y="68055"/>
                  </a:lnTo>
                  <a:lnTo>
                    <a:pt x="334274" y="62033"/>
                  </a:lnTo>
                  <a:lnTo>
                    <a:pt x="331012" y="54193"/>
                  </a:lnTo>
                  <a:lnTo>
                    <a:pt x="327968" y="50365"/>
                  </a:lnTo>
                  <a:close/>
                </a:path>
                <a:path w="687704" h="177800">
                  <a:moveTo>
                    <a:pt x="306002" y="37358"/>
                  </a:moveTo>
                  <a:lnTo>
                    <a:pt x="291236" y="37358"/>
                  </a:lnTo>
                  <a:lnTo>
                    <a:pt x="285790" y="38604"/>
                  </a:lnTo>
                  <a:lnTo>
                    <a:pt x="276809" y="43586"/>
                  </a:lnTo>
                  <a:lnTo>
                    <a:pt x="272778" y="47321"/>
                  </a:lnTo>
                  <a:lnTo>
                    <a:pt x="269209" y="52303"/>
                  </a:lnTo>
                  <a:lnTo>
                    <a:pt x="285319" y="52303"/>
                  </a:lnTo>
                  <a:lnTo>
                    <a:pt x="288991" y="50365"/>
                  </a:lnTo>
                  <a:lnTo>
                    <a:pt x="327968" y="50365"/>
                  </a:lnTo>
                  <a:lnTo>
                    <a:pt x="326182" y="48121"/>
                  </a:lnTo>
                  <a:lnTo>
                    <a:pt x="313385" y="39510"/>
                  </a:lnTo>
                  <a:lnTo>
                    <a:pt x="306002" y="37358"/>
                  </a:lnTo>
                  <a:close/>
                </a:path>
                <a:path w="687704" h="177800">
                  <a:moveTo>
                    <a:pt x="376635" y="2306"/>
                  </a:moveTo>
                  <a:lnTo>
                    <a:pt x="360023" y="2306"/>
                  </a:lnTo>
                  <a:lnTo>
                    <a:pt x="360023" y="137535"/>
                  </a:lnTo>
                  <a:lnTo>
                    <a:pt x="376635" y="137535"/>
                  </a:lnTo>
                  <a:lnTo>
                    <a:pt x="376635" y="2306"/>
                  </a:lnTo>
                  <a:close/>
                </a:path>
                <a:path w="687704" h="177800">
                  <a:moveTo>
                    <a:pt x="471839" y="51103"/>
                  </a:moveTo>
                  <a:lnTo>
                    <a:pt x="443238" y="51103"/>
                  </a:lnTo>
                  <a:lnTo>
                    <a:pt x="449544" y="52978"/>
                  </a:lnTo>
                  <a:lnTo>
                    <a:pt x="456926" y="59496"/>
                  </a:lnTo>
                  <a:lnTo>
                    <a:pt x="458496" y="64263"/>
                  </a:lnTo>
                  <a:lnTo>
                    <a:pt x="458403" y="75364"/>
                  </a:lnTo>
                  <a:lnTo>
                    <a:pt x="452987" y="76966"/>
                  </a:lnTo>
                  <a:lnTo>
                    <a:pt x="446244" y="78453"/>
                  </a:lnTo>
                  <a:lnTo>
                    <a:pt x="438174" y="79826"/>
                  </a:lnTo>
                  <a:lnTo>
                    <a:pt x="428778" y="81083"/>
                  </a:lnTo>
                  <a:lnTo>
                    <a:pt x="422196" y="81880"/>
                  </a:lnTo>
                  <a:lnTo>
                    <a:pt x="417273" y="82712"/>
                  </a:lnTo>
                  <a:lnTo>
                    <a:pt x="390202" y="106911"/>
                  </a:lnTo>
                  <a:lnTo>
                    <a:pt x="390202" y="119886"/>
                  </a:lnTo>
                  <a:lnTo>
                    <a:pt x="423703" y="139750"/>
                  </a:lnTo>
                  <a:lnTo>
                    <a:pt x="430223" y="139750"/>
                  </a:lnTo>
                  <a:lnTo>
                    <a:pt x="436332" y="138673"/>
                  </a:lnTo>
                  <a:lnTo>
                    <a:pt x="447714" y="134369"/>
                  </a:lnTo>
                  <a:lnTo>
                    <a:pt x="453635" y="130680"/>
                  </a:lnTo>
                  <a:lnTo>
                    <a:pt x="458268" y="126743"/>
                  </a:lnTo>
                  <a:lnTo>
                    <a:pt x="421210" y="126743"/>
                  </a:lnTo>
                  <a:lnTo>
                    <a:pt x="416304" y="125267"/>
                  </a:lnTo>
                  <a:lnTo>
                    <a:pt x="409597" y="119364"/>
                  </a:lnTo>
                  <a:lnTo>
                    <a:pt x="408032" y="115920"/>
                  </a:lnTo>
                  <a:lnTo>
                    <a:pt x="407921" y="108356"/>
                  </a:lnTo>
                  <a:lnTo>
                    <a:pt x="408691" y="105727"/>
                  </a:lnTo>
                  <a:lnTo>
                    <a:pt x="431271" y="94642"/>
                  </a:lnTo>
                  <a:lnTo>
                    <a:pt x="439750" y="93282"/>
                  </a:lnTo>
                  <a:lnTo>
                    <a:pt x="447099" y="91782"/>
                  </a:lnTo>
                  <a:lnTo>
                    <a:pt x="453316" y="90145"/>
                  </a:lnTo>
                  <a:lnTo>
                    <a:pt x="458403" y="88370"/>
                  </a:lnTo>
                  <a:lnTo>
                    <a:pt x="475200" y="88370"/>
                  </a:lnTo>
                  <a:lnTo>
                    <a:pt x="475200" y="66968"/>
                  </a:lnTo>
                  <a:lnTo>
                    <a:pt x="474924" y="61864"/>
                  </a:lnTo>
                  <a:lnTo>
                    <a:pt x="474370" y="59037"/>
                  </a:lnTo>
                  <a:lnTo>
                    <a:pt x="473384" y="54485"/>
                  </a:lnTo>
                  <a:lnTo>
                    <a:pt x="471839" y="51103"/>
                  </a:lnTo>
                  <a:close/>
                </a:path>
                <a:path w="687704" h="177800">
                  <a:moveTo>
                    <a:pt x="476226" y="125451"/>
                  </a:moveTo>
                  <a:lnTo>
                    <a:pt x="459788" y="125451"/>
                  </a:lnTo>
                  <a:lnTo>
                    <a:pt x="460279" y="130064"/>
                  </a:lnTo>
                  <a:lnTo>
                    <a:pt x="461388" y="134091"/>
                  </a:lnTo>
                  <a:lnTo>
                    <a:pt x="463110" y="137535"/>
                  </a:lnTo>
                  <a:lnTo>
                    <a:pt x="480461" y="137535"/>
                  </a:lnTo>
                  <a:lnTo>
                    <a:pt x="478369" y="133784"/>
                  </a:lnTo>
                  <a:lnTo>
                    <a:pt x="476968" y="129863"/>
                  </a:lnTo>
                  <a:lnTo>
                    <a:pt x="476262" y="125774"/>
                  </a:lnTo>
                  <a:lnTo>
                    <a:pt x="476226" y="125451"/>
                  </a:lnTo>
                  <a:close/>
                </a:path>
                <a:path w="687704" h="177800">
                  <a:moveTo>
                    <a:pt x="475200" y="88370"/>
                  </a:moveTo>
                  <a:lnTo>
                    <a:pt x="458403" y="88370"/>
                  </a:lnTo>
                  <a:lnTo>
                    <a:pt x="458282" y="102528"/>
                  </a:lnTo>
                  <a:lnTo>
                    <a:pt x="457512" y="107311"/>
                  </a:lnTo>
                  <a:lnTo>
                    <a:pt x="453389" y="115920"/>
                  </a:lnTo>
                  <a:lnTo>
                    <a:pt x="449729" y="119748"/>
                  </a:lnTo>
                  <a:lnTo>
                    <a:pt x="439761" y="125345"/>
                  </a:lnTo>
                  <a:lnTo>
                    <a:pt x="434069" y="126743"/>
                  </a:lnTo>
                  <a:lnTo>
                    <a:pt x="458268" y="126743"/>
                  </a:lnTo>
                  <a:lnTo>
                    <a:pt x="459788" y="125451"/>
                  </a:lnTo>
                  <a:lnTo>
                    <a:pt x="476226" y="125451"/>
                  </a:lnTo>
                  <a:lnTo>
                    <a:pt x="475797" y="121643"/>
                  </a:lnTo>
                  <a:lnTo>
                    <a:pt x="475466" y="115386"/>
                  </a:lnTo>
                  <a:lnTo>
                    <a:pt x="475299" y="108356"/>
                  </a:lnTo>
                  <a:lnTo>
                    <a:pt x="475200" y="88370"/>
                  </a:lnTo>
                  <a:close/>
                </a:path>
                <a:path w="687704" h="177800">
                  <a:moveTo>
                    <a:pt x="445636" y="37358"/>
                  </a:moveTo>
                  <a:lnTo>
                    <a:pt x="428840" y="37358"/>
                  </a:lnTo>
                  <a:lnTo>
                    <a:pt x="421426" y="38511"/>
                  </a:lnTo>
                  <a:lnTo>
                    <a:pt x="393062" y="67523"/>
                  </a:lnTo>
                  <a:lnTo>
                    <a:pt x="409305" y="69735"/>
                  </a:lnTo>
                  <a:lnTo>
                    <a:pt x="411088" y="62786"/>
                  </a:lnTo>
                  <a:lnTo>
                    <a:pt x="413843" y="57943"/>
                  </a:lnTo>
                  <a:lnTo>
                    <a:pt x="421288" y="52471"/>
                  </a:lnTo>
                  <a:lnTo>
                    <a:pt x="427055" y="51103"/>
                  </a:lnTo>
                  <a:lnTo>
                    <a:pt x="471839" y="51103"/>
                  </a:lnTo>
                  <a:lnTo>
                    <a:pt x="471664" y="50719"/>
                  </a:lnTo>
                  <a:lnTo>
                    <a:pt x="466740" y="44753"/>
                  </a:lnTo>
                  <a:lnTo>
                    <a:pt x="462894" y="42278"/>
                  </a:lnTo>
                  <a:lnTo>
                    <a:pt x="452434" y="38342"/>
                  </a:lnTo>
                  <a:lnTo>
                    <a:pt x="445636" y="37358"/>
                  </a:lnTo>
                  <a:close/>
                </a:path>
                <a:path w="687704" h="177800">
                  <a:moveTo>
                    <a:pt x="499564" y="159674"/>
                  </a:moveTo>
                  <a:lnTo>
                    <a:pt x="501412" y="175262"/>
                  </a:lnTo>
                  <a:lnTo>
                    <a:pt x="505349" y="176617"/>
                  </a:lnTo>
                  <a:lnTo>
                    <a:pt x="508916" y="177292"/>
                  </a:lnTo>
                  <a:lnTo>
                    <a:pt x="517408" y="177292"/>
                  </a:lnTo>
                  <a:lnTo>
                    <a:pt x="521961" y="176016"/>
                  </a:lnTo>
                  <a:lnTo>
                    <a:pt x="529589" y="170912"/>
                  </a:lnTo>
                  <a:lnTo>
                    <a:pt x="532974" y="166900"/>
                  </a:lnTo>
                  <a:lnTo>
                    <a:pt x="536091" y="161150"/>
                  </a:lnTo>
                  <a:lnTo>
                    <a:pt x="506364" y="161150"/>
                  </a:lnTo>
                  <a:lnTo>
                    <a:pt x="503195" y="160660"/>
                  </a:lnTo>
                  <a:lnTo>
                    <a:pt x="499564" y="159674"/>
                  </a:lnTo>
                  <a:close/>
                </a:path>
                <a:path w="687704" h="177800">
                  <a:moveTo>
                    <a:pt x="510640" y="39573"/>
                  </a:moveTo>
                  <a:lnTo>
                    <a:pt x="492735" y="39573"/>
                  </a:lnTo>
                  <a:lnTo>
                    <a:pt x="529929" y="137721"/>
                  </a:lnTo>
                  <a:lnTo>
                    <a:pt x="528760" y="140855"/>
                  </a:lnTo>
                  <a:lnTo>
                    <a:pt x="512762" y="161150"/>
                  </a:lnTo>
                  <a:lnTo>
                    <a:pt x="536091" y="161150"/>
                  </a:lnTo>
                  <a:lnTo>
                    <a:pt x="538142" y="157368"/>
                  </a:lnTo>
                  <a:lnTo>
                    <a:pt x="541248" y="149959"/>
                  </a:lnTo>
                  <a:lnTo>
                    <a:pt x="545247" y="139195"/>
                  </a:lnTo>
                  <a:lnTo>
                    <a:pt x="552808" y="118995"/>
                  </a:lnTo>
                  <a:lnTo>
                    <a:pt x="538142" y="118995"/>
                  </a:lnTo>
                  <a:lnTo>
                    <a:pt x="536050" y="111061"/>
                  </a:lnTo>
                  <a:lnTo>
                    <a:pt x="533683" y="103497"/>
                  </a:lnTo>
                  <a:lnTo>
                    <a:pt x="531035" y="96302"/>
                  </a:lnTo>
                  <a:lnTo>
                    <a:pt x="510640" y="39573"/>
                  </a:lnTo>
                  <a:close/>
                </a:path>
                <a:path w="687704" h="177800">
                  <a:moveTo>
                    <a:pt x="582535" y="39573"/>
                  </a:moveTo>
                  <a:lnTo>
                    <a:pt x="565922" y="39573"/>
                  </a:lnTo>
                  <a:lnTo>
                    <a:pt x="544970" y="96671"/>
                  </a:lnTo>
                  <a:lnTo>
                    <a:pt x="542325" y="103929"/>
                  </a:lnTo>
                  <a:lnTo>
                    <a:pt x="540050" y="111368"/>
                  </a:lnTo>
                  <a:lnTo>
                    <a:pt x="538142" y="118995"/>
                  </a:lnTo>
                  <a:lnTo>
                    <a:pt x="552808" y="118995"/>
                  </a:lnTo>
                  <a:lnTo>
                    <a:pt x="582535" y="39573"/>
                  </a:lnTo>
                  <a:close/>
                </a:path>
                <a:path w="687704" h="177800">
                  <a:moveTo>
                    <a:pt x="628495" y="0"/>
                  </a:moveTo>
                  <a:lnTo>
                    <a:pt x="616588" y="0"/>
                  </a:lnTo>
                  <a:lnTo>
                    <a:pt x="608478" y="11587"/>
                  </a:lnTo>
                  <a:lnTo>
                    <a:pt x="590933" y="46492"/>
                  </a:lnTo>
                  <a:lnTo>
                    <a:pt x="583831" y="88647"/>
                  </a:lnTo>
                  <a:lnTo>
                    <a:pt x="584420" y="100903"/>
                  </a:lnTo>
                  <a:lnTo>
                    <a:pt x="598350" y="147959"/>
                  </a:lnTo>
                  <a:lnTo>
                    <a:pt x="616588" y="177292"/>
                  </a:lnTo>
                  <a:lnTo>
                    <a:pt x="628495" y="177292"/>
                  </a:lnTo>
                  <a:lnTo>
                    <a:pt x="616421" y="155148"/>
                  </a:lnTo>
                  <a:lnTo>
                    <a:pt x="607798" y="132992"/>
                  </a:lnTo>
                  <a:lnTo>
                    <a:pt x="602623" y="110826"/>
                  </a:lnTo>
                  <a:lnTo>
                    <a:pt x="600901" y="88554"/>
                  </a:lnTo>
                  <a:lnTo>
                    <a:pt x="601147" y="79941"/>
                  </a:lnTo>
                  <a:lnTo>
                    <a:pt x="608697" y="40403"/>
                  </a:lnTo>
                  <a:lnTo>
                    <a:pt x="623384" y="8907"/>
                  </a:lnTo>
                  <a:lnTo>
                    <a:pt x="628495" y="0"/>
                  </a:lnTo>
                  <a:close/>
                </a:path>
                <a:path w="687704" h="177800">
                  <a:moveTo>
                    <a:pt x="654798" y="0"/>
                  </a:moveTo>
                  <a:lnTo>
                    <a:pt x="642891" y="0"/>
                  </a:lnTo>
                  <a:lnTo>
                    <a:pt x="648043" y="8994"/>
                  </a:lnTo>
                  <a:lnTo>
                    <a:pt x="652236" y="16604"/>
                  </a:lnTo>
                  <a:lnTo>
                    <a:pt x="666517" y="54240"/>
                  </a:lnTo>
                  <a:lnTo>
                    <a:pt x="670487" y="88647"/>
                  </a:lnTo>
                  <a:lnTo>
                    <a:pt x="668762" y="110826"/>
                  </a:lnTo>
                  <a:lnTo>
                    <a:pt x="663588" y="132992"/>
                  </a:lnTo>
                  <a:lnTo>
                    <a:pt x="654964" y="155148"/>
                  </a:lnTo>
                  <a:lnTo>
                    <a:pt x="642891" y="177292"/>
                  </a:lnTo>
                  <a:lnTo>
                    <a:pt x="654798" y="177292"/>
                  </a:lnTo>
                  <a:lnTo>
                    <a:pt x="678008" y="136706"/>
                  </a:lnTo>
                  <a:lnTo>
                    <a:pt x="687560" y="88554"/>
                  </a:lnTo>
                  <a:lnTo>
                    <a:pt x="687116" y="77692"/>
                  </a:lnTo>
                  <a:lnTo>
                    <a:pt x="675735" y="34833"/>
                  </a:lnTo>
                  <a:lnTo>
                    <a:pt x="662907" y="11587"/>
                  </a:lnTo>
                  <a:lnTo>
                    <a:pt x="6547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8899" y="4319324"/>
              <a:ext cx="189010" cy="1771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88193" y="3047732"/>
              <a:ext cx="1016000" cy="1482725"/>
            </a:xfrm>
            <a:custGeom>
              <a:avLst/>
              <a:gdLst/>
              <a:ahLst/>
              <a:cxnLst/>
              <a:rect l="l" t="t" r="r" b="b"/>
              <a:pathLst>
                <a:path w="1016000" h="1482725">
                  <a:moveTo>
                    <a:pt x="36296" y="0"/>
                  </a:moveTo>
                  <a:lnTo>
                    <a:pt x="26619" y="0"/>
                  </a:lnTo>
                  <a:lnTo>
                    <a:pt x="20027" y="9423"/>
                  </a:lnTo>
                  <a:lnTo>
                    <a:pt x="3251" y="46037"/>
                  </a:lnTo>
                  <a:lnTo>
                    <a:pt x="0" y="72034"/>
                  </a:lnTo>
                  <a:lnTo>
                    <a:pt x="482" y="81991"/>
                  </a:lnTo>
                  <a:lnTo>
                    <a:pt x="11798" y="120218"/>
                  </a:lnTo>
                  <a:lnTo>
                    <a:pt x="26619" y="144056"/>
                  </a:lnTo>
                  <a:lnTo>
                    <a:pt x="36296" y="144056"/>
                  </a:lnTo>
                  <a:lnTo>
                    <a:pt x="26479" y="126060"/>
                  </a:lnTo>
                  <a:lnTo>
                    <a:pt x="19481" y="108064"/>
                  </a:lnTo>
                  <a:lnTo>
                    <a:pt x="15278" y="90055"/>
                  </a:lnTo>
                  <a:lnTo>
                    <a:pt x="13868" y="71958"/>
                  </a:lnTo>
                  <a:lnTo>
                    <a:pt x="14071" y="64960"/>
                  </a:lnTo>
                  <a:lnTo>
                    <a:pt x="26238" y="17818"/>
                  </a:lnTo>
                  <a:lnTo>
                    <a:pt x="30238" y="10401"/>
                  </a:lnTo>
                  <a:lnTo>
                    <a:pt x="36296" y="0"/>
                  </a:lnTo>
                  <a:close/>
                </a:path>
                <a:path w="1016000" h="1482725">
                  <a:moveTo>
                    <a:pt x="85940" y="1358"/>
                  </a:moveTo>
                  <a:lnTo>
                    <a:pt x="81343" y="457"/>
                  </a:lnTo>
                  <a:lnTo>
                    <a:pt x="77139" y="0"/>
                  </a:lnTo>
                  <a:lnTo>
                    <a:pt x="67449" y="0"/>
                  </a:lnTo>
                  <a:lnTo>
                    <a:pt x="51295" y="18338"/>
                  </a:lnTo>
                  <a:lnTo>
                    <a:pt x="51295" y="32156"/>
                  </a:lnTo>
                  <a:lnTo>
                    <a:pt x="39382" y="32156"/>
                  </a:lnTo>
                  <a:lnTo>
                    <a:pt x="39382" y="42646"/>
                  </a:lnTo>
                  <a:lnTo>
                    <a:pt x="51295" y="42646"/>
                  </a:lnTo>
                  <a:lnTo>
                    <a:pt x="51295" y="111747"/>
                  </a:lnTo>
                  <a:lnTo>
                    <a:pt x="64719" y="111747"/>
                  </a:lnTo>
                  <a:lnTo>
                    <a:pt x="64719" y="42646"/>
                  </a:lnTo>
                  <a:lnTo>
                    <a:pt x="80251" y="42646"/>
                  </a:lnTo>
                  <a:lnTo>
                    <a:pt x="80251" y="32156"/>
                  </a:lnTo>
                  <a:lnTo>
                    <a:pt x="64719" y="32156"/>
                  </a:lnTo>
                  <a:lnTo>
                    <a:pt x="64719" y="20015"/>
                  </a:lnTo>
                  <a:lnTo>
                    <a:pt x="65570" y="16738"/>
                  </a:lnTo>
                  <a:lnTo>
                    <a:pt x="68973" y="13246"/>
                  </a:lnTo>
                  <a:lnTo>
                    <a:pt x="71869" y="12369"/>
                  </a:lnTo>
                  <a:lnTo>
                    <a:pt x="78473" y="12369"/>
                  </a:lnTo>
                  <a:lnTo>
                    <a:pt x="81114" y="12623"/>
                  </a:lnTo>
                  <a:lnTo>
                    <a:pt x="83921" y="13119"/>
                  </a:lnTo>
                  <a:lnTo>
                    <a:pt x="84048" y="12369"/>
                  </a:lnTo>
                  <a:lnTo>
                    <a:pt x="85940" y="1358"/>
                  </a:lnTo>
                  <a:close/>
                </a:path>
                <a:path w="1016000" h="1482725">
                  <a:moveTo>
                    <a:pt x="126631" y="34709"/>
                  </a:moveTo>
                  <a:lnTo>
                    <a:pt x="121932" y="31813"/>
                  </a:lnTo>
                  <a:lnTo>
                    <a:pt x="117309" y="30365"/>
                  </a:lnTo>
                  <a:lnTo>
                    <a:pt x="109613" y="30365"/>
                  </a:lnTo>
                  <a:lnTo>
                    <a:pt x="106718" y="31254"/>
                  </a:lnTo>
                  <a:lnTo>
                    <a:pt x="101473" y="34861"/>
                  </a:lnTo>
                  <a:lnTo>
                    <a:pt x="98615" y="38582"/>
                  </a:lnTo>
                  <a:lnTo>
                    <a:pt x="95516" y="44221"/>
                  </a:lnTo>
                  <a:lnTo>
                    <a:pt x="95516" y="32156"/>
                  </a:lnTo>
                  <a:lnTo>
                    <a:pt x="83362" y="32156"/>
                  </a:lnTo>
                  <a:lnTo>
                    <a:pt x="83362" y="111747"/>
                  </a:lnTo>
                  <a:lnTo>
                    <a:pt x="96862" y="111747"/>
                  </a:lnTo>
                  <a:lnTo>
                    <a:pt x="96862" y="64389"/>
                  </a:lnTo>
                  <a:lnTo>
                    <a:pt x="97612" y="59143"/>
                  </a:lnTo>
                  <a:lnTo>
                    <a:pt x="100114" y="51193"/>
                  </a:lnTo>
                  <a:lnTo>
                    <a:pt x="101790" y="48729"/>
                  </a:lnTo>
                  <a:lnTo>
                    <a:pt x="106489" y="45186"/>
                  </a:lnTo>
                  <a:lnTo>
                    <a:pt x="109131" y="44297"/>
                  </a:lnTo>
                  <a:lnTo>
                    <a:pt x="115379" y="44297"/>
                  </a:lnTo>
                  <a:lnTo>
                    <a:pt x="118681" y="45275"/>
                  </a:lnTo>
                  <a:lnTo>
                    <a:pt x="121983" y="47218"/>
                  </a:lnTo>
                  <a:lnTo>
                    <a:pt x="123063" y="44297"/>
                  </a:lnTo>
                  <a:lnTo>
                    <a:pt x="126631" y="34709"/>
                  </a:lnTo>
                  <a:close/>
                </a:path>
                <a:path w="1016000" h="1482725">
                  <a:moveTo>
                    <a:pt x="200355" y="70827"/>
                  </a:moveTo>
                  <a:lnTo>
                    <a:pt x="199707" y="61861"/>
                  </a:lnTo>
                  <a:lnTo>
                    <a:pt x="197751" y="53924"/>
                  </a:lnTo>
                  <a:lnTo>
                    <a:pt x="194487" y="47002"/>
                  </a:lnTo>
                  <a:lnTo>
                    <a:pt x="190246" y="41529"/>
                  </a:lnTo>
                  <a:lnTo>
                    <a:pt x="189928" y="41109"/>
                  </a:lnTo>
                  <a:lnTo>
                    <a:pt x="186474" y="38214"/>
                  </a:lnTo>
                  <a:lnTo>
                    <a:pt x="186474" y="61620"/>
                  </a:lnTo>
                  <a:lnTo>
                    <a:pt x="186423" y="82143"/>
                  </a:lnTo>
                  <a:lnTo>
                    <a:pt x="184251" y="89712"/>
                  </a:lnTo>
                  <a:lnTo>
                    <a:pt x="175336" y="99923"/>
                  </a:lnTo>
                  <a:lnTo>
                    <a:pt x="169786" y="102463"/>
                  </a:lnTo>
                  <a:lnTo>
                    <a:pt x="156337" y="102463"/>
                  </a:lnTo>
                  <a:lnTo>
                    <a:pt x="150723" y="99910"/>
                  </a:lnTo>
                  <a:lnTo>
                    <a:pt x="141846" y="89776"/>
                  </a:lnTo>
                  <a:lnTo>
                    <a:pt x="139611" y="82143"/>
                  </a:lnTo>
                  <a:lnTo>
                    <a:pt x="139661" y="61620"/>
                  </a:lnTo>
                  <a:lnTo>
                    <a:pt x="141846" y="54140"/>
                  </a:lnTo>
                  <a:lnTo>
                    <a:pt x="150736" y="44043"/>
                  </a:lnTo>
                  <a:lnTo>
                    <a:pt x="156337" y="41529"/>
                  </a:lnTo>
                  <a:lnTo>
                    <a:pt x="169735" y="41529"/>
                  </a:lnTo>
                  <a:lnTo>
                    <a:pt x="175298" y="44056"/>
                  </a:lnTo>
                  <a:lnTo>
                    <a:pt x="184238" y="54203"/>
                  </a:lnTo>
                  <a:lnTo>
                    <a:pt x="186474" y="61620"/>
                  </a:lnTo>
                  <a:lnTo>
                    <a:pt x="186474" y="38214"/>
                  </a:lnTo>
                  <a:lnTo>
                    <a:pt x="184340" y="36410"/>
                  </a:lnTo>
                  <a:lnTo>
                    <a:pt x="178003" y="33045"/>
                  </a:lnTo>
                  <a:lnTo>
                    <a:pt x="170916" y="31038"/>
                  </a:lnTo>
                  <a:lnTo>
                    <a:pt x="163080" y="30365"/>
                  </a:lnTo>
                  <a:lnTo>
                    <a:pt x="155981" y="30911"/>
                  </a:lnTo>
                  <a:lnTo>
                    <a:pt x="126517" y="61620"/>
                  </a:lnTo>
                  <a:lnTo>
                    <a:pt x="125742" y="71958"/>
                  </a:lnTo>
                  <a:lnTo>
                    <a:pt x="126390" y="81445"/>
                  </a:lnTo>
                  <a:lnTo>
                    <a:pt x="155130" y="112877"/>
                  </a:lnTo>
                  <a:lnTo>
                    <a:pt x="163080" y="113550"/>
                  </a:lnTo>
                  <a:lnTo>
                    <a:pt x="170040" y="113550"/>
                  </a:lnTo>
                  <a:lnTo>
                    <a:pt x="176441" y="111925"/>
                  </a:lnTo>
                  <a:lnTo>
                    <a:pt x="188188" y="105435"/>
                  </a:lnTo>
                  <a:lnTo>
                    <a:pt x="191109" y="102463"/>
                  </a:lnTo>
                  <a:lnTo>
                    <a:pt x="192671" y="100876"/>
                  </a:lnTo>
                  <a:lnTo>
                    <a:pt x="198818" y="89128"/>
                  </a:lnTo>
                  <a:lnTo>
                    <a:pt x="200279" y="81445"/>
                  </a:lnTo>
                  <a:lnTo>
                    <a:pt x="200355" y="70827"/>
                  </a:lnTo>
                  <a:close/>
                </a:path>
                <a:path w="1016000" h="1482725">
                  <a:moveTo>
                    <a:pt x="266928" y="1408176"/>
                  </a:moveTo>
                  <a:lnTo>
                    <a:pt x="235572" y="1385455"/>
                  </a:lnTo>
                  <a:lnTo>
                    <a:pt x="219303" y="1380998"/>
                  </a:lnTo>
                  <a:lnTo>
                    <a:pt x="214414" y="1379588"/>
                  </a:lnTo>
                  <a:lnTo>
                    <a:pt x="212750" y="1378966"/>
                  </a:lnTo>
                  <a:lnTo>
                    <a:pt x="209854" y="1377797"/>
                  </a:lnTo>
                  <a:lnTo>
                    <a:pt x="207733" y="1376324"/>
                  </a:lnTo>
                  <a:lnTo>
                    <a:pt x="206387" y="1374546"/>
                  </a:lnTo>
                  <a:lnTo>
                    <a:pt x="205028" y="1372819"/>
                  </a:lnTo>
                  <a:lnTo>
                    <a:pt x="204355" y="1370888"/>
                  </a:lnTo>
                  <a:lnTo>
                    <a:pt x="204355" y="1365351"/>
                  </a:lnTo>
                  <a:lnTo>
                    <a:pt x="205981" y="1362392"/>
                  </a:lnTo>
                  <a:lnTo>
                    <a:pt x="212509" y="1357350"/>
                  </a:lnTo>
                  <a:lnTo>
                    <a:pt x="217944" y="1356093"/>
                  </a:lnTo>
                  <a:lnTo>
                    <a:pt x="232041" y="1356093"/>
                  </a:lnTo>
                  <a:lnTo>
                    <a:pt x="237032" y="1357503"/>
                  </a:lnTo>
                  <a:lnTo>
                    <a:pt x="244106" y="1363167"/>
                  </a:lnTo>
                  <a:lnTo>
                    <a:pt x="246253" y="1367104"/>
                  </a:lnTo>
                  <a:lnTo>
                    <a:pt x="246989" y="1372146"/>
                  </a:lnTo>
                  <a:lnTo>
                    <a:pt x="263232" y="1369923"/>
                  </a:lnTo>
                  <a:lnTo>
                    <a:pt x="262191" y="1363599"/>
                  </a:lnTo>
                  <a:lnTo>
                    <a:pt x="260273" y="1358531"/>
                  </a:lnTo>
                  <a:lnTo>
                    <a:pt x="258483" y="1356093"/>
                  </a:lnTo>
                  <a:lnTo>
                    <a:pt x="254736" y="1350975"/>
                  </a:lnTo>
                  <a:lnTo>
                    <a:pt x="250456" y="1347978"/>
                  </a:lnTo>
                  <a:lnTo>
                    <a:pt x="238823" y="1343545"/>
                  </a:lnTo>
                  <a:lnTo>
                    <a:pt x="232067" y="1342440"/>
                  </a:lnTo>
                  <a:lnTo>
                    <a:pt x="219265" y="1342440"/>
                  </a:lnTo>
                  <a:lnTo>
                    <a:pt x="214490" y="1343101"/>
                  </a:lnTo>
                  <a:lnTo>
                    <a:pt x="205562" y="1345742"/>
                  </a:lnTo>
                  <a:lnTo>
                    <a:pt x="202044" y="1347355"/>
                  </a:lnTo>
                  <a:lnTo>
                    <a:pt x="199453" y="1349273"/>
                  </a:lnTo>
                  <a:lnTo>
                    <a:pt x="196011" y="1351724"/>
                  </a:lnTo>
                  <a:lnTo>
                    <a:pt x="193294" y="1354810"/>
                  </a:lnTo>
                  <a:lnTo>
                    <a:pt x="189293" y="1362252"/>
                  </a:lnTo>
                  <a:lnTo>
                    <a:pt x="188290" y="1366304"/>
                  </a:lnTo>
                  <a:lnTo>
                    <a:pt x="188290" y="1375460"/>
                  </a:lnTo>
                  <a:lnTo>
                    <a:pt x="219544" y="1398879"/>
                  </a:lnTo>
                  <a:lnTo>
                    <a:pt x="237020" y="1403388"/>
                  </a:lnTo>
                  <a:lnTo>
                    <a:pt x="242684" y="1405255"/>
                  </a:lnTo>
                  <a:lnTo>
                    <a:pt x="244957" y="1406740"/>
                  </a:lnTo>
                  <a:lnTo>
                    <a:pt x="248221" y="1408887"/>
                  </a:lnTo>
                  <a:lnTo>
                    <a:pt x="249847" y="1411833"/>
                  </a:lnTo>
                  <a:lnTo>
                    <a:pt x="249847" y="1419771"/>
                  </a:lnTo>
                  <a:lnTo>
                    <a:pt x="248005" y="1423416"/>
                  </a:lnTo>
                  <a:lnTo>
                    <a:pt x="240626" y="1429626"/>
                  </a:lnTo>
                  <a:lnTo>
                    <a:pt x="234962" y="1431175"/>
                  </a:lnTo>
                  <a:lnTo>
                    <a:pt x="219760" y="1431175"/>
                  </a:lnTo>
                  <a:lnTo>
                    <a:pt x="213868" y="1429423"/>
                  </a:lnTo>
                  <a:lnTo>
                    <a:pt x="205447" y="1422412"/>
                  </a:lnTo>
                  <a:lnTo>
                    <a:pt x="202869" y="1417370"/>
                  </a:lnTo>
                  <a:lnTo>
                    <a:pt x="201955" y="1410792"/>
                  </a:lnTo>
                  <a:lnTo>
                    <a:pt x="185521" y="1413370"/>
                  </a:lnTo>
                  <a:lnTo>
                    <a:pt x="210591" y="1442847"/>
                  </a:lnTo>
                  <a:lnTo>
                    <a:pt x="227418" y="1444828"/>
                  </a:lnTo>
                  <a:lnTo>
                    <a:pt x="235115" y="1444828"/>
                  </a:lnTo>
                  <a:lnTo>
                    <a:pt x="242011" y="1443494"/>
                  </a:lnTo>
                  <a:lnTo>
                    <a:pt x="254190" y="1438148"/>
                  </a:lnTo>
                  <a:lnTo>
                    <a:pt x="258851" y="1434363"/>
                  </a:lnTo>
                  <a:lnTo>
                    <a:pt x="260946" y="1431175"/>
                  </a:lnTo>
                  <a:lnTo>
                    <a:pt x="265315" y="1424584"/>
                  </a:lnTo>
                  <a:lnTo>
                    <a:pt x="266801" y="1419771"/>
                  </a:lnTo>
                  <a:lnTo>
                    <a:pt x="266928" y="1408176"/>
                  </a:lnTo>
                  <a:close/>
                </a:path>
                <a:path w="1016000" h="1482725">
                  <a:moveTo>
                    <a:pt x="321360" y="48018"/>
                  </a:moveTo>
                  <a:lnTo>
                    <a:pt x="319481" y="42049"/>
                  </a:lnTo>
                  <a:lnTo>
                    <a:pt x="319239" y="41287"/>
                  </a:lnTo>
                  <a:lnTo>
                    <a:pt x="310743" y="32550"/>
                  </a:lnTo>
                  <a:lnTo>
                    <a:pt x="304673" y="30365"/>
                  </a:lnTo>
                  <a:lnTo>
                    <a:pt x="296773" y="30365"/>
                  </a:lnTo>
                  <a:lnTo>
                    <a:pt x="289547" y="31229"/>
                  </a:lnTo>
                  <a:lnTo>
                    <a:pt x="283044" y="33845"/>
                  </a:lnTo>
                  <a:lnTo>
                    <a:pt x="277253" y="38201"/>
                  </a:lnTo>
                  <a:lnTo>
                    <a:pt x="272173" y="44297"/>
                  </a:lnTo>
                  <a:lnTo>
                    <a:pt x="271386" y="42049"/>
                  </a:lnTo>
                  <a:lnTo>
                    <a:pt x="270624" y="39903"/>
                  </a:lnTo>
                  <a:lnTo>
                    <a:pt x="267957" y="36474"/>
                  </a:lnTo>
                  <a:lnTo>
                    <a:pt x="260413" y="31584"/>
                  </a:lnTo>
                  <a:lnTo>
                    <a:pt x="255574" y="30365"/>
                  </a:lnTo>
                  <a:lnTo>
                    <a:pt x="244373" y="30365"/>
                  </a:lnTo>
                  <a:lnTo>
                    <a:pt x="239649" y="31546"/>
                  </a:lnTo>
                  <a:lnTo>
                    <a:pt x="231355" y="36296"/>
                  </a:lnTo>
                  <a:lnTo>
                    <a:pt x="228028" y="39433"/>
                  </a:lnTo>
                  <a:lnTo>
                    <a:pt x="225526" y="43319"/>
                  </a:lnTo>
                  <a:lnTo>
                    <a:pt x="225526" y="32156"/>
                  </a:lnTo>
                  <a:lnTo>
                    <a:pt x="213461" y="32156"/>
                  </a:lnTo>
                  <a:lnTo>
                    <a:pt x="213461" y="111747"/>
                  </a:lnTo>
                  <a:lnTo>
                    <a:pt x="226961" y="111747"/>
                  </a:lnTo>
                  <a:lnTo>
                    <a:pt x="226961" y="63207"/>
                  </a:lnTo>
                  <a:lnTo>
                    <a:pt x="227685" y="57670"/>
                  </a:lnTo>
                  <a:lnTo>
                    <a:pt x="242874" y="42049"/>
                  </a:lnTo>
                  <a:lnTo>
                    <a:pt x="251675" y="42049"/>
                  </a:lnTo>
                  <a:lnTo>
                    <a:pt x="255270" y="43548"/>
                  </a:lnTo>
                  <a:lnTo>
                    <a:pt x="259676" y="49542"/>
                  </a:lnTo>
                  <a:lnTo>
                    <a:pt x="260781" y="54038"/>
                  </a:lnTo>
                  <a:lnTo>
                    <a:pt x="260781" y="111747"/>
                  </a:lnTo>
                  <a:lnTo>
                    <a:pt x="274269" y="111747"/>
                  </a:lnTo>
                  <a:lnTo>
                    <a:pt x="274269" y="57315"/>
                  </a:lnTo>
                  <a:lnTo>
                    <a:pt x="276123" y="51358"/>
                  </a:lnTo>
                  <a:lnTo>
                    <a:pt x="283133" y="44297"/>
                  </a:lnTo>
                  <a:lnTo>
                    <a:pt x="283527" y="43916"/>
                  </a:lnTo>
                  <a:lnTo>
                    <a:pt x="288175" y="42049"/>
                  </a:lnTo>
                  <a:lnTo>
                    <a:pt x="296862" y="42049"/>
                  </a:lnTo>
                  <a:lnTo>
                    <a:pt x="307936" y="56222"/>
                  </a:lnTo>
                  <a:lnTo>
                    <a:pt x="307936" y="111747"/>
                  </a:lnTo>
                  <a:lnTo>
                    <a:pt x="321360" y="111747"/>
                  </a:lnTo>
                  <a:lnTo>
                    <a:pt x="321360" y="48018"/>
                  </a:lnTo>
                  <a:close/>
                </a:path>
                <a:path w="1016000" h="1482725">
                  <a:moveTo>
                    <a:pt x="371487" y="1393456"/>
                  </a:moveTo>
                  <a:lnTo>
                    <a:pt x="359232" y="1356093"/>
                  </a:lnTo>
                  <a:lnTo>
                    <a:pt x="359029" y="1355813"/>
                  </a:lnTo>
                  <a:lnTo>
                    <a:pt x="353949" y="1351368"/>
                  </a:lnTo>
                  <a:lnTo>
                    <a:pt x="353949" y="1384223"/>
                  </a:lnTo>
                  <a:lnTo>
                    <a:pt x="299224" y="1384223"/>
                  </a:lnTo>
                  <a:lnTo>
                    <a:pt x="299783" y="1375676"/>
                  </a:lnTo>
                  <a:lnTo>
                    <a:pt x="302653" y="1368856"/>
                  </a:lnTo>
                  <a:lnTo>
                    <a:pt x="313055" y="1358646"/>
                  </a:lnTo>
                  <a:lnTo>
                    <a:pt x="319468" y="1356093"/>
                  </a:lnTo>
                  <a:lnTo>
                    <a:pt x="335521" y="1356093"/>
                  </a:lnTo>
                  <a:lnTo>
                    <a:pt x="342392" y="1359293"/>
                  </a:lnTo>
                  <a:lnTo>
                    <a:pt x="347675" y="1365681"/>
                  </a:lnTo>
                  <a:lnTo>
                    <a:pt x="351129" y="1369809"/>
                  </a:lnTo>
                  <a:lnTo>
                    <a:pt x="353212" y="1375981"/>
                  </a:lnTo>
                  <a:lnTo>
                    <a:pt x="353949" y="1384223"/>
                  </a:lnTo>
                  <a:lnTo>
                    <a:pt x="353949" y="1351368"/>
                  </a:lnTo>
                  <a:lnTo>
                    <a:pt x="352348" y="1349959"/>
                  </a:lnTo>
                  <a:lnTo>
                    <a:pt x="344766" y="1345780"/>
                  </a:lnTo>
                  <a:lnTo>
                    <a:pt x="336296" y="1343279"/>
                  </a:lnTo>
                  <a:lnTo>
                    <a:pt x="326910" y="1342440"/>
                  </a:lnTo>
                  <a:lnTo>
                    <a:pt x="317233" y="1343291"/>
                  </a:lnTo>
                  <a:lnTo>
                    <a:pt x="284327" y="1372514"/>
                  </a:lnTo>
                  <a:lnTo>
                    <a:pt x="281203" y="1393456"/>
                  </a:lnTo>
                  <a:lnTo>
                    <a:pt x="281241" y="1395907"/>
                  </a:lnTo>
                  <a:lnTo>
                    <a:pt x="300583" y="1437386"/>
                  </a:lnTo>
                  <a:lnTo>
                    <a:pt x="327837" y="1444828"/>
                  </a:lnTo>
                  <a:lnTo>
                    <a:pt x="335991" y="1444307"/>
                  </a:lnTo>
                  <a:lnTo>
                    <a:pt x="368477" y="1420291"/>
                  </a:lnTo>
                  <a:lnTo>
                    <a:pt x="370928" y="1413192"/>
                  </a:lnTo>
                  <a:lnTo>
                    <a:pt x="353771" y="1411071"/>
                  </a:lnTo>
                  <a:lnTo>
                    <a:pt x="351243" y="1418082"/>
                  </a:lnTo>
                  <a:lnTo>
                    <a:pt x="347827" y="1423187"/>
                  </a:lnTo>
                  <a:lnTo>
                    <a:pt x="339217" y="1429575"/>
                  </a:lnTo>
                  <a:lnTo>
                    <a:pt x="334022" y="1431175"/>
                  </a:lnTo>
                  <a:lnTo>
                    <a:pt x="319747" y="1431175"/>
                  </a:lnTo>
                  <a:lnTo>
                    <a:pt x="298297" y="1397876"/>
                  </a:lnTo>
                  <a:lnTo>
                    <a:pt x="371398" y="1397876"/>
                  </a:lnTo>
                  <a:lnTo>
                    <a:pt x="371487" y="1393456"/>
                  </a:lnTo>
                  <a:close/>
                </a:path>
                <a:path w="1016000" h="1482725">
                  <a:moveTo>
                    <a:pt x="431660" y="1442427"/>
                  </a:moveTo>
                  <a:lnTo>
                    <a:pt x="429361" y="1428407"/>
                  </a:lnTo>
                  <a:lnTo>
                    <a:pt x="429260" y="1427772"/>
                  </a:lnTo>
                  <a:lnTo>
                    <a:pt x="426250" y="1428191"/>
                  </a:lnTo>
                  <a:lnTo>
                    <a:pt x="423811" y="1428407"/>
                  </a:lnTo>
                  <a:lnTo>
                    <a:pt x="419506" y="1428407"/>
                  </a:lnTo>
                  <a:lnTo>
                    <a:pt x="412559" y="1357566"/>
                  </a:lnTo>
                  <a:lnTo>
                    <a:pt x="429260" y="1357566"/>
                  </a:lnTo>
                  <a:lnTo>
                    <a:pt x="429260" y="1344650"/>
                  </a:lnTo>
                  <a:lnTo>
                    <a:pt x="412559" y="1344650"/>
                  </a:lnTo>
                  <a:lnTo>
                    <a:pt x="412559" y="1310436"/>
                  </a:lnTo>
                  <a:lnTo>
                    <a:pt x="396036" y="1320393"/>
                  </a:lnTo>
                  <a:lnTo>
                    <a:pt x="396036" y="1344650"/>
                  </a:lnTo>
                  <a:lnTo>
                    <a:pt x="383857" y="1344650"/>
                  </a:lnTo>
                  <a:lnTo>
                    <a:pt x="383857" y="1357566"/>
                  </a:lnTo>
                  <a:lnTo>
                    <a:pt x="396036" y="1357566"/>
                  </a:lnTo>
                  <a:lnTo>
                    <a:pt x="396036" y="1423898"/>
                  </a:lnTo>
                  <a:lnTo>
                    <a:pt x="396709" y="1430426"/>
                  </a:lnTo>
                  <a:lnTo>
                    <a:pt x="399427" y="1436636"/>
                  </a:lnTo>
                  <a:lnTo>
                    <a:pt x="401764" y="1439138"/>
                  </a:lnTo>
                  <a:lnTo>
                    <a:pt x="408406" y="1442961"/>
                  </a:lnTo>
                  <a:lnTo>
                    <a:pt x="413080" y="1443913"/>
                  </a:lnTo>
                  <a:lnTo>
                    <a:pt x="422808" y="1443913"/>
                  </a:lnTo>
                  <a:lnTo>
                    <a:pt x="426986" y="1443418"/>
                  </a:lnTo>
                  <a:lnTo>
                    <a:pt x="431660" y="1442427"/>
                  </a:lnTo>
                  <a:close/>
                </a:path>
                <a:path w="1016000" h="1482725">
                  <a:moveTo>
                    <a:pt x="485368" y="76898"/>
                  </a:moveTo>
                  <a:lnTo>
                    <a:pt x="470814" y="73228"/>
                  </a:lnTo>
                  <a:lnTo>
                    <a:pt x="468820" y="82473"/>
                  </a:lnTo>
                  <a:lnTo>
                    <a:pt x="464997" y="89446"/>
                  </a:lnTo>
                  <a:lnTo>
                    <a:pt x="453694" y="98844"/>
                  </a:lnTo>
                  <a:lnTo>
                    <a:pt x="446798" y="101180"/>
                  </a:lnTo>
                  <a:lnTo>
                    <a:pt x="431952" y="101180"/>
                  </a:lnTo>
                  <a:lnTo>
                    <a:pt x="404545" y="73418"/>
                  </a:lnTo>
                  <a:lnTo>
                    <a:pt x="403174" y="65265"/>
                  </a:lnTo>
                  <a:lnTo>
                    <a:pt x="403174" y="48666"/>
                  </a:lnTo>
                  <a:lnTo>
                    <a:pt x="424268" y="14465"/>
                  </a:lnTo>
                  <a:lnTo>
                    <a:pt x="431330" y="12446"/>
                  </a:lnTo>
                  <a:lnTo>
                    <a:pt x="447116" y="12446"/>
                  </a:lnTo>
                  <a:lnTo>
                    <a:pt x="453224" y="14274"/>
                  </a:lnTo>
                  <a:lnTo>
                    <a:pt x="462915" y="21564"/>
                  </a:lnTo>
                  <a:lnTo>
                    <a:pt x="466623" y="27381"/>
                  </a:lnTo>
                  <a:lnTo>
                    <a:pt x="469163" y="35382"/>
                  </a:lnTo>
                  <a:lnTo>
                    <a:pt x="483489" y="32004"/>
                  </a:lnTo>
                  <a:lnTo>
                    <a:pt x="480847" y="24828"/>
                  </a:lnTo>
                  <a:lnTo>
                    <a:pt x="477354" y="18503"/>
                  </a:lnTo>
                  <a:lnTo>
                    <a:pt x="473011" y="13017"/>
                  </a:lnTo>
                  <a:lnTo>
                    <a:pt x="472363" y="12446"/>
                  </a:lnTo>
                  <a:lnTo>
                    <a:pt x="467817" y="8394"/>
                  </a:lnTo>
                  <a:lnTo>
                    <a:pt x="461860" y="4724"/>
                  </a:lnTo>
                  <a:lnTo>
                    <a:pt x="455256" y="2108"/>
                  </a:lnTo>
                  <a:lnTo>
                    <a:pt x="447992" y="533"/>
                  </a:lnTo>
                  <a:lnTo>
                    <a:pt x="440067" y="0"/>
                  </a:lnTo>
                  <a:lnTo>
                    <a:pt x="432955" y="419"/>
                  </a:lnTo>
                  <a:lnTo>
                    <a:pt x="398373" y="20040"/>
                  </a:lnTo>
                  <a:lnTo>
                    <a:pt x="388175" y="55994"/>
                  </a:lnTo>
                  <a:lnTo>
                    <a:pt x="388543" y="63728"/>
                  </a:lnTo>
                  <a:lnTo>
                    <a:pt x="405701" y="102374"/>
                  </a:lnTo>
                  <a:lnTo>
                    <a:pt x="439851" y="113626"/>
                  </a:lnTo>
                  <a:lnTo>
                    <a:pt x="448106" y="113042"/>
                  </a:lnTo>
                  <a:lnTo>
                    <a:pt x="455701" y="111277"/>
                  </a:lnTo>
                  <a:lnTo>
                    <a:pt x="462635" y="108331"/>
                  </a:lnTo>
                  <a:lnTo>
                    <a:pt x="468909" y="104216"/>
                  </a:lnTo>
                  <a:lnTo>
                    <a:pt x="472084" y="101180"/>
                  </a:lnTo>
                  <a:lnTo>
                    <a:pt x="474383" y="98983"/>
                  </a:lnTo>
                  <a:lnTo>
                    <a:pt x="478955" y="92684"/>
                  </a:lnTo>
                  <a:lnTo>
                    <a:pt x="482612" y="85331"/>
                  </a:lnTo>
                  <a:lnTo>
                    <a:pt x="485368" y="76898"/>
                  </a:lnTo>
                  <a:close/>
                </a:path>
                <a:path w="1016000" h="1482725">
                  <a:moveTo>
                    <a:pt x="552373" y="1307388"/>
                  </a:moveTo>
                  <a:lnTo>
                    <a:pt x="534098" y="1307388"/>
                  </a:lnTo>
                  <a:lnTo>
                    <a:pt x="497560" y="1405623"/>
                  </a:lnTo>
                  <a:lnTo>
                    <a:pt x="494792" y="1413002"/>
                  </a:lnTo>
                  <a:lnTo>
                    <a:pt x="492353" y="1420393"/>
                  </a:lnTo>
                  <a:lnTo>
                    <a:pt x="490270" y="1427772"/>
                  </a:lnTo>
                  <a:lnTo>
                    <a:pt x="488353" y="1420876"/>
                  </a:lnTo>
                  <a:lnTo>
                    <a:pt x="485990" y="1413497"/>
                  </a:lnTo>
                  <a:lnTo>
                    <a:pt x="447992" y="1307388"/>
                  </a:lnTo>
                  <a:lnTo>
                    <a:pt x="428612" y="1307388"/>
                  </a:lnTo>
                  <a:lnTo>
                    <a:pt x="481037" y="1442618"/>
                  </a:lnTo>
                  <a:lnTo>
                    <a:pt x="499402" y="1442618"/>
                  </a:lnTo>
                  <a:lnTo>
                    <a:pt x="505218" y="1427772"/>
                  </a:lnTo>
                  <a:lnTo>
                    <a:pt x="552373" y="1307388"/>
                  </a:lnTo>
                  <a:close/>
                </a:path>
                <a:path w="1016000" h="1482725">
                  <a:moveTo>
                    <a:pt x="566559" y="70827"/>
                  </a:moveTo>
                  <a:lnTo>
                    <a:pt x="565912" y="61861"/>
                  </a:lnTo>
                  <a:lnTo>
                    <a:pt x="563956" y="53924"/>
                  </a:lnTo>
                  <a:lnTo>
                    <a:pt x="560692" y="47002"/>
                  </a:lnTo>
                  <a:lnTo>
                    <a:pt x="556450" y="41529"/>
                  </a:lnTo>
                  <a:lnTo>
                    <a:pt x="556133" y="41109"/>
                  </a:lnTo>
                  <a:lnTo>
                    <a:pt x="552678" y="38201"/>
                  </a:lnTo>
                  <a:lnTo>
                    <a:pt x="552678" y="61620"/>
                  </a:lnTo>
                  <a:lnTo>
                    <a:pt x="552627" y="82143"/>
                  </a:lnTo>
                  <a:lnTo>
                    <a:pt x="550468" y="89712"/>
                  </a:lnTo>
                  <a:lnTo>
                    <a:pt x="541540" y="99923"/>
                  </a:lnTo>
                  <a:lnTo>
                    <a:pt x="535990" y="102463"/>
                  </a:lnTo>
                  <a:lnTo>
                    <a:pt x="522541" y="102463"/>
                  </a:lnTo>
                  <a:lnTo>
                    <a:pt x="516940" y="99910"/>
                  </a:lnTo>
                  <a:lnTo>
                    <a:pt x="508050" y="89776"/>
                  </a:lnTo>
                  <a:lnTo>
                    <a:pt x="505828" y="82143"/>
                  </a:lnTo>
                  <a:lnTo>
                    <a:pt x="505866" y="61620"/>
                  </a:lnTo>
                  <a:lnTo>
                    <a:pt x="508050" y="54140"/>
                  </a:lnTo>
                  <a:lnTo>
                    <a:pt x="516940" y="44043"/>
                  </a:lnTo>
                  <a:lnTo>
                    <a:pt x="522541" y="41529"/>
                  </a:lnTo>
                  <a:lnTo>
                    <a:pt x="535940" y="41529"/>
                  </a:lnTo>
                  <a:lnTo>
                    <a:pt x="541502" y="44056"/>
                  </a:lnTo>
                  <a:lnTo>
                    <a:pt x="550456" y="54203"/>
                  </a:lnTo>
                  <a:lnTo>
                    <a:pt x="552678" y="61620"/>
                  </a:lnTo>
                  <a:lnTo>
                    <a:pt x="552678" y="38201"/>
                  </a:lnTo>
                  <a:lnTo>
                    <a:pt x="550557" y="36410"/>
                  </a:lnTo>
                  <a:lnTo>
                    <a:pt x="544220" y="33045"/>
                  </a:lnTo>
                  <a:lnTo>
                    <a:pt x="537133" y="31038"/>
                  </a:lnTo>
                  <a:lnTo>
                    <a:pt x="529297" y="30365"/>
                  </a:lnTo>
                  <a:lnTo>
                    <a:pt x="522185" y="30911"/>
                  </a:lnTo>
                  <a:lnTo>
                    <a:pt x="492721" y="61620"/>
                  </a:lnTo>
                  <a:lnTo>
                    <a:pt x="491947" y="71958"/>
                  </a:lnTo>
                  <a:lnTo>
                    <a:pt x="492594" y="81445"/>
                  </a:lnTo>
                  <a:lnTo>
                    <a:pt x="521335" y="112877"/>
                  </a:lnTo>
                  <a:lnTo>
                    <a:pt x="529297" y="113550"/>
                  </a:lnTo>
                  <a:lnTo>
                    <a:pt x="536244" y="113550"/>
                  </a:lnTo>
                  <a:lnTo>
                    <a:pt x="542658" y="111925"/>
                  </a:lnTo>
                  <a:lnTo>
                    <a:pt x="554405" y="105435"/>
                  </a:lnTo>
                  <a:lnTo>
                    <a:pt x="557314" y="102463"/>
                  </a:lnTo>
                  <a:lnTo>
                    <a:pt x="558876" y="100876"/>
                  </a:lnTo>
                  <a:lnTo>
                    <a:pt x="565023" y="89128"/>
                  </a:lnTo>
                  <a:lnTo>
                    <a:pt x="566496" y="81445"/>
                  </a:lnTo>
                  <a:lnTo>
                    <a:pt x="566559" y="70827"/>
                  </a:lnTo>
                  <a:close/>
                </a:path>
                <a:path w="1016000" h="1482725">
                  <a:moveTo>
                    <a:pt x="622782" y="34709"/>
                  </a:moveTo>
                  <a:lnTo>
                    <a:pt x="618083" y="31813"/>
                  </a:lnTo>
                  <a:lnTo>
                    <a:pt x="613460" y="30365"/>
                  </a:lnTo>
                  <a:lnTo>
                    <a:pt x="605764" y="30365"/>
                  </a:lnTo>
                  <a:lnTo>
                    <a:pt x="602869" y="31254"/>
                  </a:lnTo>
                  <a:lnTo>
                    <a:pt x="597623" y="34861"/>
                  </a:lnTo>
                  <a:lnTo>
                    <a:pt x="594766" y="38582"/>
                  </a:lnTo>
                  <a:lnTo>
                    <a:pt x="591667" y="44221"/>
                  </a:lnTo>
                  <a:lnTo>
                    <a:pt x="591667" y="32156"/>
                  </a:lnTo>
                  <a:lnTo>
                    <a:pt x="579513" y="32156"/>
                  </a:lnTo>
                  <a:lnTo>
                    <a:pt x="579513" y="111747"/>
                  </a:lnTo>
                  <a:lnTo>
                    <a:pt x="593013" y="111747"/>
                  </a:lnTo>
                  <a:lnTo>
                    <a:pt x="593026" y="64312"/>
                  </a:lnTo>
                  <a:lnTo>
                    <a:pt x="593763" y="59143"/>
                  </a:lnTo>
                  <a:lnTo>
                    <a:pt x="596265" y="51193"/>
                  </a:lnTo>
                  <a:lnTo>
                    <a:pt x="597941" y="48729"/>
                  </a:lnTo>
                  <a:lnTo>
                    <a:pt x="602640" y="45186"/>
                  </a:lnTo>
                  <a:lnTo>
                    <a:pt x="605282" y="44297"/>
                  </a:lnTo>
                  <a:lnTo>
                    <a:pt x="611530" y="44297"/>
                  </a:lnTo>
                  <a:lnTo>
                    <a:pt x="614832" y="45275"/>
                  </a:lnTo>
                  <a:lnTo>
                    <a:pt x="618134" y="47218"/>
                  </a:lnTo>
                  <a:lnTo>
                    <a:pt x="619213" y="44297"/>
                  </a:lnTo>
                  <a:lnTo>
                    <a:pt x="622782" y="34709"/>
                  </a:lnTo>
                  <a:close/>
                </a:path>
                <a:path w="1016000" h="1482725">
                  <a:moveTo>
                    <a:pt x="654824" y="1442618"/>
                  </a:moveTo>
                  <a:lnTo>
                    <a:pt x="649554" y="1393456"/>
                  </a:lnTo>
                  <a:lnTo>
                    <a:pt x="649554" y="1372057"/>
                  </a:lnTo>
                  <a:lnTo>
                    <a:pt x="649287" y="1366951"/>
                  </a:lnTo>
                  <a:lnTo>
                    <a:pt x="620001" y="1342440"/>
                  </a:lnTo>
                  <a:lnTo>
                    <a:pt x="603199" y="1342440"/>
                  </a:lnTo>
                  <a:lnTo>
                    <a:pt x="568896" y="1365656"/>
                  </a:lnTo>
                  <a:lnTo>
                    <a:pt x="567423" y="1372603"/>
                  </a:lnTo>
                  <a:lnTo>
                    <a:pt x="583666" y="1374813"/>
                  </a:lnTo>
                  <a:lnTo>
                    <a:pt x="585444" y="1367866"/>
                  </a:lnTo>
                  <a:lnTo>
                    <a:pt x="588200" y="1363027"/>
                  </a:lnTo>
                  <a:lnTo>
                    <a:pt x="595642" y="1357553"/>
                  </a:lnTo>
                  <a:lnTo>
                    <a:pt x="601408" y="1356182"/>
                  </a:lnTo>
                  <a:lnTo>
                    <a:pt x="617601" y="1356182"/>
                  </a:lnTo>
                  <a:lnTo>
                    <a:pt x="623900" y="1358061"/>
                  </a:lnTo>
                  <a:lnTo>
                    <a:pt x="631278" y="1364576"/>
                  </a:lnTo>
                  <a:lnTo>
                    <a:pt x="632853" y="1369339"/>
                  </a:lnTo>
                  <a:lnTo>
                    <a:pt x="632764" y="1380439"/>
                  </a:lnTo>
                  <a:lnTo>
                    <a:pt x="632764" y="1393456"/>
                  </a:lnTo>
                  <a:lnTo>
                    <a:pt x="614121" y="1430426"/>
                  </a:lnTo>
                  <a:lnTo>
                    <a:pt x="608431" y="1431823"/>
                  </a:lnTo>
                  <a:lnTo>
                    <a:pt x="595566" y="1431823"/>
                  </a:lnTo>
                  <a:lnTo>
                    <a:pt x="590664" y="1430350"/>
                  </a:lnTo>
                  <a:lnTo>
                    <a:pt x="583958" y="1424444"/>
                  </a:lnTo>
                  <a:lnTo>
                    <a:pt x="582396" y="1421003"/>
                  </a:lnTo>
                  <a:lnTo>
                    <a:pt x="582282" y="1413433"/>
                  </a:lnTo>
                  <a:lnTo>
                    <a:pt x="583044" y="1410804"/>
                  </a:lnTo>
                  <a:lnTo>
                    <a:pt x="605624" y="1399717"/>
                  </a:lnTo>
                  <a:lnTo>
                    <a:pt x="614108" y="1398358"/>
                  </a:lnTo>
                  <a:lnTo>
                    <a:pt x="621461" y="1396860"/>
                  </a:lnTo>
                  <a:lnTo>
                    <a:pt x="627672" y="1395234"/>
                  </a:lnTo>
                  <a:lnTo>
                    <a:pt x="632764" y="1393456"/>
                  </a:lnTo>
                  <a:lnTo>
                    <a:pt x="632764" y="1380439"/>
                  </a:lnTo>
                  <a:lnTo>
                    <a:pt x="627341" y="1382052"/>
                  </a:lnTo>
                  <a:lnTo>
                    <a:pt x="620598" y="1383538"/>
                  </a:lnTo>
                  <a:lnTo>
                    <a:pt x="612533" y="1384909"/>
                  </a:lnTo>
                  <a:lnTo>
                    <a:pt x="603135" y="1386166"/>
                  </a:lnTo>
                  <a:lnTo>
                    <a:pt x="596557" y="1386967"/>
                  </a:lnTo>
                  <a:lnTo>
                    <a:pt x="591629" y="1387792"/>
                  </a:lnTo>
                  <a:lnTo>
                    <a:pt x="564565" y="1411986"/>
                  </a:lnTo>
                  <a:lnTo>
                    <a:pt x="564565" y="1424965"/>
                  </a:lnTo>
                  <a:lnTo>
                    <a:pt x="598055" y="1444828"/>
                  </a:lnTo>
                  <a:lnTo>
                    <a:pt x="604583" y="1444828"/>
                  </a:lnTo>
                  <a:lnTo>
                    <a:pt x="634149" y="1430528"/>
                  </a:lnTo>
                  <a:lnTo>
                    <a:pt x="634644" y="1435150"/>
                  </a:lnTo>
                  <a:lnTo>
                    <a:pt x="635749" y="1439176"/>
                  </a:lnTo>
                  <a:lnTo>
                    <a:pt x="637463" y="1442618"/>
                  </a:lnTo>
                  <a:lnTo>
                    <a:pt x="654824" y="1442618"/>
                  </a:lnTo>
                  <a:close/>
                </a:path>
                <a:path w="1016000" h="1482725">
                  <a:moveTo>
                    <a:pt x="692746" y="1307388"/>
                  </a:moveTo>
                  <a:lnTo>
                    <a:pt x="676135" y="1307388"/>
                  </a:lnTo>
                  <a:lnTo>
                    <a:pt x="676135" y="1442618"/>
                  </a:lnTo>
                  <a:lnTo>
                    <a:pt x="692746" y="1442618"/>
                  </a:lnTo>
                  <a:lnTo>
                    <a:pt x="692746" y="1307388"/>
                  </a:lnTo>
                  <a:close/>
                </a:path>
                <a:path w="1016000" h="1482725">
                  <a:moveTo>
                    <a:pt x="695833" y="71805"/>
                  </a:moveTo>
                  <a:lnTo>
                    <a:pt x="685876" y="41452"/>
                  </a:lnTo>
                  <a:lnTo>
                    <a:pt x="685711" y="41224"/>
                  </a:lnTo>
                  <a:lnTo>
                    <a:pt x="681583" y="37630"/>
                  </a:lnTo>
                  <a:lnTo>
                    <a:pt x="681583" y="64312"/>
                  </a:lnTo>
                  <a:lnTo>
                    <a:pt x="637120" y="64312"/>
                  </a:lnTo>
                  <a:lnTo>
                    <a:pt x="637565" y="57365"/>
                  </a:lnTo>
                  <a:lnTo>
                    <a:pt x="639902" y="51816"/>
                  </a:lnTo>
                  <a:lnTo>
                    <a:pt x="648347" y="43522"/>
                  </a:lnTo>
                  <a:lnTo>
                    <a:pt x="653567" y="41452"/>
                  </a:lnTo>
                  <a:lnTo>
                    <a:pt x="666610" y="41452"/>
                  </a:lnTo>
                  <a:lnTo>
                    <a:pt x="672185" y="44043"/>
                  </a:lnTo>
                  <a:lnTo>
                    <a:pt x="679284" y="52590"/>
                  </a:lnTo>
                  <a:lnTo>
                    <a:pt x="680986" y="57619"/>
                  </a:lnTo>
                  <a:lnTo>
                    <a:pt x="681583" y="64312"/>
                  </a:lnTo>
                  <a:lnTo>
                    <a:pt x="681583" y="37630"/>
                  </a:lnTo>
                  <a:lnTo>
                    <a:pt x="680275" y="36474"/>
                  </a:lnTo>
                  <a:lnTo>
                    <a:pt x="674116" y="33083"/>
                  </a:lnTo>
                  <a:lnTo>
                    <a:pt x="667232" y="31038"/>
                  </a:lnTo>
                  <a:lnTo>
                    <a:pt x="659612" y="30365"/>
                  </a:lnTo>
                  <a:lnTo>
                    <a:pt x="651751" y="31051"/>
                  </a:lnTo>
                  <a:lnTo>
                    <a:pt x="623062" y="63144"/>
                  </a:lnTo>
                  <a:lnTo>
                    <a:pt x="622477" y="71805"/>
                  </a:lnTo>
                  <a:lnTo>
                    <a:pt x="622503" y="73799"/>
                  </a:lnTo>
                  <a:lnTo>
                    <a:pt x="644702" y="110858"/>
                  </a:lnTo>
                  <a:lnTo>
                    <a:pt x="660361" y="113550"/>
                  </a:lnTo>
                  <a:lnTo>
                    <a:pt x="669607" y="113550"/>
                  </a:lnTo>
                  <a:lnTo>
                    <a:pt x="695375" y="87845"/>
                  </a:lnTo>
                  <a:lnTo>
                    <a:pt x="681431" y="86118"/>
                  </a:lnTo>
                  <a:lnTo>
                    <a:pt x="679386" y="91821"/>
                  </a:lnTo>
                  <a:lnTo>
                    <a:pt x="676605" y="95961"/>
                  </a:lnTo>
                  <a:lnTo>
                    <a:pt x="669607" y="101155"/>
                  </a:lnTo>
                  <a:lnTo>
                    <a:pt x="665391" y="102463"/>
                  </a:lnTo>
                  <a:lnTo>
                    <a:pt x="653783" y="102463"/>
                  </a:lnTo>
                  <a:lnTo>
                    <a:pt x="648233" y="100139"/>
                  </a:lnTo>
                  <a:lnTo>
                    <a:pt x="639343" y="90843"/>
                  </a:lnTo>
                  <a:lnTo>
                    <a:pt x="636866" y="84150"/>
                  </a:lnTo>
                  <a:lnTo>
                    <a:pt x="636371" y="75399"/>
                  </a:lnTo>
                  <a:lnTo>
                    <a:pt x="695756" y="75399"/>
                  </a:lnTo>
                  <a:lnTo>
                    <a:pt x="695833" y="71805"/>
                  </a:lnTo>
                  <a:close/>
                </a:path>
                <a:path w="1016000" h="1482725">
                  <a:moveTo>
                    <a:pt x="745083" y="71958"/>
                  </a:moveTo>
                  <a:lnTo>
                    <a:pt x="735469" y="28308"/>
                  </a:lnTo>
                  <a:lnTo>
                    <a:pt x="718464" y="0"/>
                  </a:lnTo>
                  <a:lnTo>
                    <a:pt x="708787" y="0"/>
                  </a:lnTo>
                  <a:lnTo>
                    <a:pt x="712965" y="7315"/>
                  </a:lnTo>
                  <a:lnTo>
                    <a:pt x="716381" y="13500"/>
                  </a:lnTo>
                  <a:lnTo>
                    <a:pt x="729386" y="51015"/>
                  </a:lnTo>
                  <a:lnTo>
                    <a:pt x="731202" y="72034"/>
                  </a:lnTo>
                  <a:lnTo>
                    <a:pt x="729805" y="90055"/>
                  </a:lnTo>
                  <a:lnTo>
                    <a:pt x="725601" y="108064"/>
                  </a:lnTo>
                  <a:lnTo>
                    <a:pt x="718591" y="126060"/>
                  </a:lnTo>
                  <a:lnTo>
                    <a:pt x="708787" y="144056"/>
                  </a:lnTo>
                  <a:lnTo>
                    <a:pt x="718464" y="144056"/>
                  </a:lnTo>
                  <a:lnTo>
                    <a:pt x="740714" y="101549"/>
                  </a:lnTo>
                  <a:lnTo>
                    <a:pt x="744588" y="81991"/>
                  </a:lnTo>
                  <a:lnTo>
                    <a:pt x="745083" y="71958"/>
                  </a:lnTo>
                  <a:close/>
                </a:path>
                <a:path w="1016000" h="1482725">
                  <a:moveTo>
                    <a:pt x="791044" y="1344650"/>
                  </a:moveTo>
                  <a:lnTo>
                    <a:pt x="774433" y="1344650"/>
                  </a:lnTo>
                  <a:lnTo>
                    <a:pt x="774433" y="1405509"/>
                  </a:lnTo>
                  <a:lnTo>
                    <a:pt x="773518" y="1411884"/>
                  </a:lnTo>
                  <a:lnTo>
                    <a:pt x="769886" y="1420685"/>
                  </a:lnTo>
                  <a:lnTo>
                    <a:pt x="766800" y="1424152"/>
                  </a:lnTo>
                  <a:lnTo>
                    <a:pt x="758063" y="1429258"/>
                  </a:lnTo>
                  <a:lnTo>
                    <a:pt x="753389" y="1430528"/>
                  </a:lnTo>
                  <a:lnTo>
                    <a:pt x="743419" y="1430528"/>
                  </a:lnTo>
                  <a:lnTo>
                    <a:pt x="728192" y="1407655"/>
                  </a:lnTo>
                  <a:lnTo>
                    <a:pt x="728192" y="1344650"/>
                  </a:lnTo>
                  <a:lnTo>
                    <a:pt x="711581" y="1344650"/>
                  </a:lnTo>
                  <a:lnTo>
                    <a:pt x="711644" y="1413497"/>
                  </a:lnTo>
                  <a:lnTo>
                    <a:pt x="739292" y="1444828"/>
                  </a:lnTo>
                  <a:lnTo>
                    <a:pt x="745083" y="1444828"/>
                  </a:lnTo>
                  <a:lnTo>
                    <a:pt x="754392" y="1443799"/>
                  </a:lnTo>
                  <a:lnTo>
                    <a:pt x="762685" y="1440675"/>
                  </a:lnTo>
                  <a:lnTo>
                    <a:pt x="769950" y="1435493"/>
                  </a:lnTo>
                  <a:lnTo>
                    <a:pt x="774204" y="1430528"/>
                  </a:lnTo>
                  <a:lnTo>
                    <a:pt x="776185" y="1428229"/>
                  </a:lnTo>
                  <a:lnTo>
                    <a:pt x="776185" y="1442618"/>
                  </a:lnTo>
                  <a:lnTo>
                    <a:pt x="791044" y="1442618"/>
                  </a:lnTo>
                  <a:lnTo>
                    <a:pt x="791044" y="1428229"/>
                  </a:lnTo>
                  <a:lnTo>
                    <a:pt x="791044" y="1344650"/>
                  </a:lnTo>
                  <a:close/>
                </a:path>
                <a:path w="1016000" h="1482725">
                  <a:moveTo>
                    <a:pt x="891260" y="1393456"/>
                  </a:moveTo>
                  <a:lnTo>
                    <a:pt x="879017" y="1356093"/>
                  </a:lnTo>
                  <a:lnTo>
                    <a:pt x="873734" y="1351381"/>
                  </a:lnTo>
                  <a:lnTo>
                    <a:pt x="873734" y="1384223"/>
                  </a:lnTo>
                  <a:lnTo>
                    <a:pt x="818997" y="1384223"/>
                  </a:lnTo>
                  <a:lnTo>
                    <a:pt x="819556" y="1375676"/>
                  </a:lnTo>
                  <a:lnTo>
                    <a:pt x="822439" y="1368856"/>
                  </a:lnTo>
                  <a:lnTo>
                    <a:pt x="832827" y="1358646"/>
                  </a:lnTo>
                  <a:lnTo>
                    <a:pt x="839241" y="1356093"/>
                  </a:lnTo>
                  <a:lnTo>
                    <a:pt x="855306" y="1356093"/>
                  </a:lnTo>
                  <a:lnTo>
                    <a:pt x="862164" y="1359293"/>
                  </a:lnTo>
                  <a:lnTo>
                    <a:pt x="867460" y="1365681"/>
                  </a:lnTo>
                  <a:lnTo>
                    <a:pt x="870902" y="1369809"/>
                  </a:lnTo>
                  <a:lnTo>
                    <a:pt x="872998" y="1375981"/>
                  </a:lnTo>
                  <a:lnTo>
                    <a:pt x="873734" y="1384223"/>
                  </a:lnTo>
                  <a:lnTo>
                    <a:pt x="873734" y="1351381"/>
                  </a:lnTo>
                  <a:lnTo>
                    <a:pt x="872121" y="1349959"/>
                  </a:lnTo>
                  <a:lnTo>
                    <a:pt x="864552" y="1345780"/>
                  </a:lnTo>
                  <a:lnTo>
                    <a:pt x="856068" y="1343279"/>
                  </a:lnTo>
                  <a:lnTo>
                    <a:pt x="846683" y="1342440"/>
                  </a:lnTo>
                  <a:lnTo>
                    <a:pt x="837006" y="1343291"/>
                  </a:lnTo>
                  <a:lnTo>
                    <a:pt x="804100" y="1372514"/>
                  </a:lnTo>
                  <a:lnTo>
                    <a:pt x="800989" y="1393456"/>
                  </a:lnTo>
                  <a:lnTo>
                    <a:pt x="801014" y="1395907"/>
                  </a:lnTo>
                  <a:lnTo>
                    <a:pt x="820369" y="1437386"/>
                  </a:lnTo>
                  <a:lnTo>
                    <a:pt x="847610" y="1444828"/>
                  </a:lnTo>
                  <a:lnTo>
                    <a:pt x="855764" y="1444307"/>
                  </a:lnTo>
                  <a:lnTo>
                    <a:pt x="881329" y="1431175"/>
                  </a:lnTo>
                  <a:lnTo>
                    <a:pt x="884923" y="1426540"/>
                  </a:lnTo>
                  <a:lnTo>
                    <a:pt x="888250" y="1420291"/>
                  </a:lnTo>
                  <a:lnTo>
                    <a:pt x="890714" y="1413192"/>
                  </a:lnTo>
                  <a:lnTo>
                    <a:pt x="873544" y="1411071"/>
                  </a:lnTo>
                  <a:lnTo>
                    <a:pt x="871029" y="1418082"/>
                  </a:lnTo>
                  <a:lnTo>
                    <a:pt x="867613" y="1423187"/>
                  </a:lnTo>
                  <a:lnTo>
                    <a:pt x="858989" y="1429575"/>
                  </a:lnTo>
                  <a:lnTo>
                    <a:pt x="853795" y="1431175"/>
                  </a:lnTo>
                  <a:lnTo>
                    <a:pt x="839520" y="1431175"/>
                  </a:lnTo>
                  <a:lnTo>
                    <a:pt x="818083" y="1397876"/>
                  </a:lnTo>
                  <a:lnTo>
                    <a:pt x="891171" y="1397876"/>
                  </a:lnTo>
                  <a:lnTo>
                    <a:pt x="891260" y="1393456"/>
                  </a:lnTo>
                  <a:close/>
                </a:path>
                <a:path w="1016000" h="1482725">
                  <a:moveTo>
                    <a:pt x="956424" y="1305077"/>
                  </a:moveTo>
                  <a:lnTo>
                    <a:pt x="944511" y="1305077"/>
                  </a:lnTo>
                  <a:lnTo>
                    <a:pt x="936409" y="1316672"/>
                  </a:lnTo>
                  <a:lnTo>
                    <a:pt x="918857" y="1351572"/>
                  </a:lnTo>
                  <a:lnTo>
                    <a:pt x="911758" y="1393723"/>
                  </a:lnTo>
                  <a:lnTo>
                    <a:pt x="912342" y="1405991"/>
                  </a:lnTo>
                  <a:lnTo>
                    <a:pt x="926274" y="1453045"/>
                  </a:lnTo>
                  <a:lnTo>
                    <a:pt x="944511" y="1482369"/>
                  </a:lnTo>
                  <a:lnTo>
                    <a:pt x="956424" y="1482369"/>
                  </a:lnTo>
                  <a:lnTo>
                    <a:pt x="944346" y="1460233"/>
                  </a:lnTo>
                  <a:lnTo>
                    <a:pt x="935723" y="1438071"/>
                  </a:lnTo>
                  <a:lnTo>
                    <a:pt x="930554" y="1415910"/>
                  </a:lnTo>
                  <a:lnTo>
                    <a:pt x="928827" y="1393634"/>
                  </a:lnTo>
                  <a:lnTo>
                    <a:pt x="929081" y="1385023"/>
                  </a:lnTo>
                  <a:lnTo>
                    <a:pt x="936625" y="1345488"/>
                  </a:lnTo>
                  <a:lnTo>
                    <a:pt x="951306" y="1313992"/>
                  </a:lnTo>
                  <a:lnTo>
                    <a:pt x="956424" y="1305077"/>
                  </a:lnTo>
                  <a:close/>
                </a:path>
                <a:path w="1016000" h="1482725">
                  <a:moveTo>
                    <a:pt x="1015492" y="1393634"/>
                  </a:moveTo>
                  <a:lnTo>
                    <a:pt x="1008380" y="1351572"/>
                  </a:lnTo>
                  <a:lnTo>
                    <a:pt x="990841" y="1316672"/>
                  </a:lnTo>
                  <a:lnTo>
                    <a:pt x="982726" y="1305077"/>
                  </a:lnTo>
                  <a:lnTo>
                    <a:pt x="970826" y="1305077"/>
                  </a:lnTo>
                  <a:lnTo>
                    <a:pt x="975969" y="1314081"/>
                  </a:lnTo>
                  <a:lnTo>
                    <a:pt x="980160" y="1321689"/>
                  </a:lnTo>
                  <a:lnTo>
                    <a:pt x="994448" y="1359319"/>
                  </a:lnTo>
                  <a:lnTo>
                    <a:pt x="998410" y="1393723"/>
                  </a:lnTo>
                  <a:lnTo>
                    <a:pt x="996683" y="1415910"/>
                  </a:lnTo>
                  <a:lnTo>
                    <a:pt x="991514" y="1438071"/>
                  </a:lnTo>
                  <a:lnTo>
                    <a:pt x="982891" y="1460233"/>
                  </a:lnTo>
                  <a:lnTo>
                    <a:pt x="970826" y="1482369"/>
                  </a:lnTo>
                  <a:lnTo>
                    <a:pt x="982726" y="1482369"/>
                  </a:lnTo>
                  <a:lnTo>
                    <a:pt x="1005941" y="1441792"/>
                  </a:lnTo>
                  <a:lnTo>
                    <a:pt x="1014895" y="1405991"/>
                  </a:lnTo>
                  <a:lnTo>
                    <a:pt x="1015492" y="1393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82191" y="4590891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w="0" h="142239">
                  <a:moveTo>
                    <a:pt x="0" y="0"/>
                  </a:moveTo>
                  <a:lnTo>
                    <a:pt x="0" y="141686"/>
                  </a:lnTo>
                </a:path>
              </a:pathLst>
            </a:custGeom>
            <a:ln w="11813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11313" y="4579084"/>
              <a:ext cx="142240" cy="165735"/>
            </a:xfrm>
            <a:custGeom>
              <a:avLst/>
              <a:gdLst/>
              <a:ahLst/>
              <a:cxnLst/>
              <a:rect l="l" t="t" r="r" b="b"/>
              <a:pathLst>
                <a:path w="142239" h="165735">
                  <a:moveTo>
                    <a:pt x="70878" y="0"/>
                  </a:moveTo>
                  <a:lnTo>
                    <a:pt x="141757" y="165301"/>
                  </a:lnTo>
                </a:path>
                <a:path w="142239" h="165735">
                  <a:moveTo>
                    <a:pt x="70878" y="0"/>
                  </a:moveTo>
                  <a:lnTo>
                    <a:pt x="0" y="165301"/>
                  </a:lnTo>
                </a:path>
              </a:pathLst>
            </a:custGeom>
            <a:ln w="118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82191" y="5854268"/>
              <a:ext cx="0" cy="626110"/>
            </a:xfrm>
            <a:custGeom>
              <a:avLst/>
              <a:gdLst/>
              <a:ahLst/>
              <a:cxnLst/>
              <a:rect l="l" t="t" r="r" b="b"/>
              <a:pathLst>
                <a:path w="0" h="626110">
                  <a:moveTo>
                    <a:pt x="0" y="0"/>
                  </a:moveTo>
                  <a:lnTo>
                    <a:pt x="0" y="625784"/>
                  </a:lnTo>
                </a:path>
              </a:pathLst>
            </a:custGeom>
            <a:ln w="11813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82191" y="4945109"/>
              <a:ext cx="0" cy="909319"/>
            </a:xfrm>
            <a:custGeom>
              <a:avLst/>
              <a:gdLst/>
              <a:ahLst/>
              <a:cxnLst/>
              <a:rect l="l" t="t" r="r" b="b"/>
              <a:pathLst>
                <a:path w="0" h="909320">
                  <a:moveTo>
                    <a:pt x="0" y="0"/>
                  </a:moveTo>
                  <a:lnTo>
                    <a:pt x="0" y="909158"/>
                  </a:lnTo>
                </a:path>
              </a:pathLst>
            </a:custGeom>
            <a:ln w="11813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480546" y="4732578"/>
              <a:ext cx="414020" cy="212725"/>
            </a:xfrm>
            <a:custGeom>
              <a:avLst/>
              <a:gdLst/>
              <a:ahLst/>
              <a:cxnLst/>
              <a:rect l="l" t="t" r="r" b="b"/>
              <a:pathLst>
                <a:path w="414020" h="212725">
                  <a:moveTo>
                    <a:pt x="0" y="0"/>
                  </a:moveTo>
                  <a:lnTo>
                    <a:pt x="413458" y="0"/>
                  </a:lnTo>
                  <a:lnTo>
                    <a:pt x="413458" y="212530"/>
                  </a:lnTo>
                  <a:lnTo>
                    <a:pt x="0" y="212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486544" y="4768369"/>
              <a:ext cx="400685" cy="137795"/>
            </a:xfrm>
            <a:custGeom>
              <a:avLst/>
              <a:gdLst/>
              <a:ahLst/>
              <a:cxnLst/>
              <a:rect l="l" t="t" r="r" b="b"/>
              <a:pathLst>
                <a:path w="400685" h="137795">
                  <a:moveTo>
                    <a:pt x="51037" y="77946"/>
                  </a:moveTo>
                  <a:lnTo>
                    <a:pt x="0" y="77946"/>
                  </a:lnTo>
                  <a:lnTo>
                    <a:pt x="0" y="94641"/>
                  </a:lnTo>
                  <a:lnTo>
                    <a:pt x="51037" y="94641"/>
                  </a:lnTo>
                  <a:lnTo>
                    <a:pt x="51037" y="77946"/>
                  </a:lnTo>
                  <a:close/>
                </a:path>
                <a:path w="400685" h="137795">
                  <a:moveTo>
                    <a:pt x="106871" y="35051"/>
                  </a:moveTo>
                  <a:lnTo>
                    <a:pt x="92906" y="35051"/>
                  </a:lnTo>
                  <a:lnTo>
                    <a:pt x="85615" y="37174"/>
                  </a:lnTo>
                  <a:lnTo>
                    <a:pt x="60750" y="72353"/>
                  </a:lnTo>
                  <a:lnTo>
                    <a:pt x="59527" y="86339"/>
                  </a:lnTo>
                  <a:lnTo>
                    <a:pt x="59864" y="93641"/>
                  </a:lnTo>
                  <a:lnTo>
                    <a:pt x="86706" y="135291"/>
                  </a:lnTo>
                  <a:lnTo>
                    <a:pt x="93889" y="137444"/>
                  </a:lnTo>
                  <a:lnTo>
                    <a:pt x="101705" y="137444"/>
                  </a:lnTo>
                  <a:lnTo>
                    <a:pt x="110201" y="136533"/>
                  </a:lnTo>
                  <a:lnTo>
                    <a:pt x="117601" y="133800"/>
                  </a:lnTo>
                  <a:lnTo>
                    <a:pt x="123906" y="129245"/>
                  </a:lnTo>
                  <a:lnTo>
                    <a:pt x="128360" y="123791"/>
                  </a:lnTo>
                  <a:lnTo>
                    <a:pt x="96074" y="123791"/>
                  </a:lnTo>
                  <a:lnTo>
                    <a:pt x="89817" y="120670"/>
                  </a:lnTo>
                  <a:lnTo>
                    <a:pt x="76600" y="86339"/>
                  </a:lnTo>
                  <a:lnTo>
                    <a:pt x="77064" y="77260"/>
                  </a:lnTo>
                  <a:lnTo>
                    <a:pt x="95152" y="48797"/>
                  </a:lnTo>
                  <a:lnTo>
                    <a:pt x="144525" y="48797"/>
                  </a:lnTo>
                  <a:lnTo>
                    <a:pt x="144525" y="48519"/>
                  </a:lnTo>
                  <a:lnTo>
                    <a:pt x="128005" y="48519"/>
                  </a:lnTo>
                  <a:lnTo>
                    <a:pt x="125115" y="44522"/>
                  </a:lnTo>
                  <a:lnTo>
                    <a:pt x="121361" y="41278"/>
                  </a:lnTo>
                  <a:lnTo>
                    <a:pt x="112133" y="36297"/>
                  </a:lnTo>
                  <a:lnTo>
                    <a:pt x="106871" y="35051"/>
                  </a:lnTo>
                  <a:close/>
                </a:path>
                <a:path w="400685" h="137795">
                  <a:moveTo>
                    <a:pt x="144525" y="122868"/>
                  </a:moveTo>
                  <a:lnTo>
                    <a:pt x="129114" y="122868"/>
                  </a:lnTo>
                  <a:lnTo>
                    <a:pt x="129114" y="135229"/>
                  </a:lnTo>
                  <a:lnTo>
                    <a:pt x="144525" y="135229"/>
                  </a:lnTo>
                  <a:lnTo>
                    <a:pt x="144525" y="122868"/>
                  </a:lnTo>
                  <a:close/>
                </a:path>
                <a:path w="400685" h="137795">
                  <a:moveTo>
                    <a:pt x="144525" y="48797"/>
                  </a:moveTo>
                  <a:lnTo>
                    <a:pt x="110102" y="48797"/>
                  </a:lnTo>
                  <a:lnTo>
                    <a:pt x="116470" y="51932"/>
                  </a:lnTo>
                  <a:lnTo>
                    <a:pt x="121638" y="58205"/>
                  </a:lnTo>
                  <a:lnTo>
                    <a:pt x="125030" y="63579"/>
                  </a:lnTo>
                  <a:lnTo>
                    <a:pt x="127453" y="70289"/>
                  </a:lnTo>
                  <a:lnTo>
                    <a:pt x="128907" y="78337"/>
                  </a:lnTo>
                  <a:lnTo>
                    <a:pt x="129391" y="87722"/>
                  </a:lnTo>
                  <a:lnTo>
                    <a:pt x="128915" y="96270"/>
                  </a:lnTo>
                  <a:lnTo>
                    <a:pt x="110533" y="123791"/>
                  </a:lnTo>
                  <a:lnTo>
                    <a:pt x="128360" y="123791"/>
                  </a:lnTo>
                  <a:lnTo>
                    <a:pt x="129114" y="122868"/>
                  </a:lnTo>
                  <a:lnTo>
                    <a:pt x="144525" y="122868"/>
                  </a:lnTo>
                  <a:lnTo>
                    <a:pt x="144525" y="48797"/>
                  </a:lnTo>
                  <a:close/>
                </a:path>
                <a:path w="400685" h="137795">
                  <a:moveTo>
                    <a:pt x="144525" y="0"/>
                  </a:moveTo>
                  <a:lnTo>
                    <a:pt x="128005" y="0"/>
                  </a:lnTo>
                  <a:lnTo>
                    <a:pt x="128005" y="48519"/>
                  </a:lnTo>
                  <a:lnTo>
                    <a:pt x="144525" y="48519"/>
                  </a:lnTo>
                  <a:lnTo>
                    <a:pt x="144525" y="0"/>
                  </a:lnTo>
                  <a:close/>
                </a:path>
                <a:path w="400685" h="137795">
                  <a:moveTo>
                    <a:pt x="188548" y="0"/>
                  </a:moveTo>
                  <a:lnTo>
                    <a:pt x="171937" y="0"/>
                  </a:lnTo>
                  <a:lnTo>
                    <a:pt x="171937" y="19094"/>
                  </a:lnTo>
                  <a:lnTo>
                    <a:pt x="188548" y="19094"/>
                  </a:lnTo>
                  <a:lnTo>
                    <a:pt x="188548" y="0"/>
                  </a:lnTo>
                  <a:close/>
                </a:path>
                <a:path w="400685" h="137795">
                  <a:moveTo>
                    <a:pt x="188548" y="37265"/>
                  </a:moveTo>
                  <a:lnTo>
                    <a:pt x="171937" y="37265"/>
                  </a:lnTo>
                  <a:lnTo>
                    <a:pt x="171937" y="135229"/>
                  </a:lnTo>
                  <a:lnTo>
                    <a:pt x="188548" y="135229"/>
                  </a:lnTo>
                  <a:lnTo>
                    <a:pt x="188548" y="37265"/>
                  </a:lnTo>
                  <a:close/>
                </a:path>
                <a:path w="400685" h="137795">
                  <a:moveTo>
                    <a:pt x="259336" y="35051"/>
                  </a:moveTo>
                  <a:lnTo>
                    <a:pt x="220723" y="56222"/>
                  </a:lnTo>
                  <a:lnTo>
                    <a:pt x="213628" y="86062"/>
                  </a:lnTo>
                  <a:lnTo>
                    <a:pt x="213660" y="88522"/>
                  </a:lnTo>
                  <a:lnTo>
                    <a:pt x="233011" y="129997"/>
                  </a:lnTo>
                  <a:lnTo>
                    <a:pt x="260258" y="137444"/>
                  </a:lnTo>
                  <a:lnTo>
                    <a:pt x="268414" y="136925"/>
                  </a:lnTo>
                  <a:lnTo>
                    <a:pt x="293974" y="123791"/>
                  </a:lnTo>
                  <a:lnTo>
                    <a:pt x="252168" y="123791"/>
                  </a:lnTo>
                  <a:lnTo>
                    <a:pt x="245338" y="120931"/>
                  </a:lnTo>
                  <a:lnTo>
                    <a:pt x="230725" y="90491"/>
                  </a:lnTo>
                  <a:lnTo>
                    <a:pt x="303819" y="90491"/>
                  </a:lnTo>
                  <a:lnTo>
                    <a:pt x="303910" y="86062"/>
                  </a:lnTo>
                  <a:lnTo>
                    <a:pt x="303283" y="76838"/>
                  </a:lnTo>
                  <a:lnTo>
                    <a:pt x="231647" y="76838"/>
                  </a:lnTo>
                  <a:lnTo>
                    <a:pt x="232201" y="68290"/>
                  </a:lnTo>
                  <a:lnTo>
                    <a:pt x="235078" y="61464"/>
                  </a:lnTo>
                  <a:lnTo>
                    <a:pt x="245477" y="51255"/>
                  </a:lnTo>
                  <a:lnTo>
                    <a:pt x="251889" y="48704"/>
                  </a:lnTo>
                  <a:lnTo>
                    <a:pt x="291658" y="48704"/>
                  </a:lnTo>
                  <a:lnTo>
                    <a:pt x="291452" y="48426"/>
                  </a:lnTo>
                  <a:lnTo>
                    <a:pt x="284772" y="42575"/>
                  </a:lnTo>
                  <a:lnTo>
                    <a:pt x="277193" y="38395"/>
                  </a:lnTo>
                  <a:lnTo>
                    <a:pt x="268714" y="35888"/>
                  </a:lnTo>
                  <a:lnTo>
                    <a:pt x="259336" y="35051"/>
                  </a:lnTo>
                  <a:close/>
                </a:path>
                <a:path w="400685" h="137795">
                  <a:moveTo>
                    <a:pt x="286190" y="103682"/>
                  </a:moveTo>
                  <a:lnTo>
                    <a:pt x="283668" y="110693"/>
                  </a:lnTo>
                  <a:lnTo>
                    <a:pt x="280254" y="115797"/>
                  </a:lnTo>
                  <a:lnTo>
                    <a:pt x="271640" y="122191"/>
                  </a:lnTo>
                  <a:lnTo>
                    <a:pt x="266442" y="123791"/>
                  </a:lnTo>
                  <a:lnTo>
                    <a:pt x="293974" y="123791"/>
                  </a:lnTo>
                  <a:lnTo>
                    <a:pt x="297565" y="119156"/>
                  </a:lnTo>
                  <a:lnTo>
                    <a:pt x="300894" y="112900"/>
                  </a:lnTo>
                  <a:lnTo>
                    <a:pt x="303357" y="105803"/>
                  </a:lnTo>
                  <a:lnTo>
                    <a:pt x="286190" y="103682"/>
                  </a:lnTo>
                  <a:close/>
                </a:path>
                <a:path w="400685" h="137795">
                  <a:moveTo>
                    <a:pt x="291658" y="48704"/>
                  </a:moveTo>
                  <a:lnTo>
                    <a:pt x="267949" y="48704"/>
                  </a:lnTo>
                  <a:lnTo>
                    <a:pt x="274808" y="51901"/>
                  </a:lnTo>
                  <a:lnTo>
                    <a:pt x="280099" y="58298"/>
                  </a:lnTo>
                  <a:lnTo>
                    <a:pt x="283545" y="62416"/>
                  </a:lnTo>
                  <a:lnTo>
                    <a:pt x="285636" y="68597"/>
                  </a:lnTo>
                  <a:lnTo>
                    <a:pt x="286376" y="76838"/>
                  </a:lnTo>
                  <a:lnTo>
                    <a:pt x="303283" y="76838"/>
                  </a:lnTo>
                  <a:lnTo>
                    <a:pt x="303132" y="74613"/>
                  </a:lnTo>
                  <a:lnTo>
                    <a:pt x="300796" y="64524"/>
                  </a:lnTo>
                  <a:lnTo>
                    <a:pt x="296902" y="55795"/>
                  </a:lnTo>
                  <a:lnTo>
                    <a:pt x="291658" y="48704"/>
                  </a:lnTo>
                  <a:close/>
                </a:path>
                <a:path w="400685" h="137795">
                  <a:moveTo>
                    <a:pt x="335197" y="103404"/>
                  </a:moveTo>
                  <a:lnTo>
                    <a:pt x="318769" y="105987"/>
                  </a:lnTo>
                  <a:lnTo>
                    <a:pt x="320606" y="113303"/>
                  </a:lnTo>
                  <a:lnTo>
                    <a:pt x="323349" y="119662"/>
                  </a:lnTo>
                  <a:lnTo>
                    <a:pt x="360669" y="137444"/>
                  </a:lnTo>
                  <a:lnTo>
                    <a:pt x="368360" y="137444"/>
                  </a:lnTo>
                  <a:lnTo>
                    <a:pt x="375251" y="136105"/>
                  </a:lnTo>
                  <a:lnTo>
                    <a:pt x="387433" y="130756"/>
                  </a:lnTo>
                  <a:lnTo>
                    <a:pt x="392094" y="126974"/>
                  </a:lnTo>
                  <a:lnTo>
                    <a:pt x="394196" y="123791"/>
                  </a:lnTo>
                  <a:lnTo>
                    <a:pt x="353009" y="123791"/>
                  </a:lnTo>
                  <a:lnTo>
                    <a:pt x="347118" y="122039"/>
                  </a:lnTo>
                  <a:lnTo>
                    <a:pt x="338688" y="115027"/>
                  </a:lnTo>
                  <a:lnTo>
                    <a:pt x="336122" y="109985"/>
                  </a:lnTo>
                  <a:lnTo>
                    <a:pt x="335197" y="103404"/>
                  </a:lnTo>
                  <a:close/>
                </a:path>
                <a:path w="400685" h="137795">
                  <a:moveTo>
                    <a:pt x="365315" y="35051"/>
                  </a:moveTo>
                  <a:lnTo>
                    <a:pt x="352517" y="35051"/>
                  </a:lnTo>
                  <a:lnTo>
                    <a:pt x="347733" y="35712"/>
                  </a:lnTo>
                  <a:lnTo>
                    <a:pt x="338811" y="38357"/>
                  </a:lnTo>
                  <a:lnTo>
                    <a:pt x="335290" y="39970"/>
                  </a:lnTo>
                  <a:lnTo>
                    <a:pt x="332705" y="41878"/>
                  </a:lnTo>
                  <a:lnTo>
                    <a:pt x="329260" y="44338"/>
                  </a:lnTo>
                  <a:lnTo>
                    <a:pt x="326538" y="47428"/>
                  </a:lnTo>
                  <a:lnTo>
                    <a:pt x="322539" y="54869"/>
                  </a:lnTo>
                  <a:lnTo>
                    <a:pt x="321538" y="58912"/>
                  </a:lnTo>
                  <a:lnTo>
                    <a:pt x="321538" y="68075"/>
                  </a:lnTo>
                  <a:lnTo>
                    <a:pt x="352788" y="91491"/>
                  </a:lnTo>
                  <a:lnTo>
                    <a:pt x="370267" y="95995"/>
                  </a:lnTo>
                  <a:lnTo>
                    <a:pt x="375928" y="97871"/>
                  </a:lnTo>
                  <a:lnTo>
                    <a:pt x="378205" y="99345"/>
                  </a:lnTo>
                  <a:lnTo>
                    <a:pt x="381466" y="101498"/>
                  </a:lnTo>
                  <a:lnTo>
                    <a:pt x="383096" y="104449"/>
                  </a:lnTo>
                  <a:lnTo>
                    <a:pt x="383096" y="112383"/>
                  </a:lnTo>
                  <a:lnTo>
                    <a:pt x="381251" y="116027"/>
                  </a:lnTo>
                  <a:lnTo>
                    <a:pt x="373866" y="122237"/>
                  </a:lnTo>
                  <a:lnTo>
                    <a:pt x="368207" y="123791"/>
                  </a:lnTo>
                  <a:lnTo>
                    <a:pt x="394196" y="123791"/>
                  </a:lnTo>
                  <a:lnTo>
                    <a:pt x="398553" y="117195"/>
                  </a:lnTo>
                  <a:lnTo>
                    <a:pt x="400045" y="112383"/>
                  </a:lnTo>
                  <a:lnTo>
                    <a:pt x="400169" y="100792"/>
                  </a:lnTo>
                  <a:lnTo>
                    <a:pt x="398847" y="96056"/>
                  </a:lnTo>
                  <a:lnTo>
                    <a:pt x="352548" y="73610"/>
                  </a:lnTo>
                  <a:lnTo>
                    <a:pt x="347657" y="72195"/>
                  </a:lnTo>
                  <a:lnTo>
                    <a:pt x="345994" y="71581"/>
                  </a:lnTo>
                  <a:lnTo>
                    <a:pt x="343104" y="70412"/>
                  </a:lnTo>
                  <a:lnTo>
                    <a:pt x="340981" y="68935"/>
                  </a:lnTo>
                  <a:lnTo>
                    <a:pt x="339627" y="67153"/>
                  </a:lnTo>
                  <a:lnTo>
                    <a:pt x="338273" y="65431"/>
                  </a:lnTo>
                  <a:lnTo>
                    <a:pt x="337596" y="63493"/>
                  </a:lnTo>
                  <a:lnTo>
                    <a:pt x="337596" y="57960"/>
                  </a:lnTo>
                  <a:lnTo>
                    <a:pt x="339228" y="55007"/>
                  </a:lnTo>
                  <a:lnTo>
                    <a:pt x="345749" y="49965"/>
                  </a:lnTo>
                  <a:lnTo>
                    <a:pt x="351194" y="48704"/>
                  </a:lnTo>
                  <a:lnTo>
                    <a:pt x="391735" y="48704"/>
                  </a:lnTo>
                  <a:lnTo>
                    <a:pt x="387987" y="43583"/>
                  </a:lnTo>
                  <a:lnTo>
                    <a:pt x="383696" y="40587"/>
                  </a:lnTo>
                  <a:lnTo>
                    <a:pt x="372068" y="36159"/>
                  </a:lnTo>
                  <a:lnTo>
                    <a:pt x="365315" y="35051"/>
                  </a:lnTo>
                  <a:close/>
                </a:path>
                <a:path w="400685" h="137795">
                  <a:moveTo>
                    <a:pt x="391735" y="48704"/>
                  </a:moveTo>
                  <a:lnTo>
                    <a:pt x="365285" y="48704"/>
                  </a:lnTo>
                  <a:lnTo>
                    <a:pt x="370283" y="50119"/>
                  </a:lnTo>
                  <a:lnTo>
                    <a:pt x="377358" y="55775"/>
                  </a:lnTo>
                  <a:lnTo>
                    <a:pt x="379497" y="59712"/>
                  </a:lnTo>
                  <a:lnTo>
                    <a:pt x="380235" y="64754"/>
                  </a:lnTo>
                  <a:lnTo>
                    <a:pt x="396478" y="62541"/>
                  </a:lnTo>
                  <a:lnTo>
                    <a:pt x="395432" y="56207"/>
                  </a:lnTo>
                  <a:lnTo>
                    <a:pt x="393524" y="51149"/>
                  </a:lnTo>
                  <a:lnTo>
                    <a:pt x="391735" y="48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8614" y="4649743"/>
              <a:ext cx="89551" cy="1357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85774" y="5594507"/>
              <a:ext cx="1346835" cy="1854200"/>
            </a:xfrm>
            <a:custGeom>
              <a:avLst/>
              <a:gdLst/>
              <a:ahLst/>
              <a:cxnLst/>
              <a:rect l="l" t="t" r="r" b="b"/>
              <a:pathLst>
                <a:path w="1346835" h="1854200">
                  <a:moveTo>
                    <a:pt x="0" y="0"/>
                  </a:moveTo>
                  <a:lnTo>
                    <a:pt x="1346696" y="0"/>
                  </a:lnTo>
                  <a:lnTo>
                    <a:pt x="1346696" y="1853740"/>
                  </a:lnTo>
                  <a:lnTo>
                    <a:pt x="0" y="1853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5773" y="5594508"/>
              <a:ext cx="1346835" cy="1854200"/>
            </a:xfrm>
            <a:custGeom>
              <a:avLst/>
              <a:gdLst/>
              <a:ahLst/>
              <a:cxnLst/>
              <a:rect l="l" t="t" r="r" b="b"/>
              <a:pathLst>
                <a:path w="1346835" h="1854200">
                  <a:moveTo>
                    <a:pt x="0" y="0"/>
                  </a:moveTo>
                  <a:lnTo>
                    <a:pt x="1346696" y="0"/>
                  </a:lnTo>
                  <a:lnTo>
                    <a:pt x="1346696" y="1853739"/>
                  </a:lnTo>
                  <a:lnTo>
                    <a:pt x="0" y="1853739"/>
                  </a:lnTo>
                  <a:lnTo>
                    <a:pt x="0" y="0"/>
                  </a:lnTo>
                  <a:close/>
                </a:path>
              </a:pathLst>
            </a:custGeom>
            <a:ln w="11811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24804" y="5675222"/>
              <a:ext cx="874394" cy="140335"/>
            </a:xfrm>
            <a:custGeom>
              <a:avLst/>
              <a:gdLst/>
              <a:ahLst/>
              <a:cxnLst/>
              <a:rect l="l" t="t" r="r" b="b"/>
              <a:pathLst>
                <a:path w="874395" h="140335">
                  <a:moveTo>
                    <a:pt x="57127" y="2306"/>
                  </a:moveTo>
                  <a:lnTo>
                    <a:pt x="0" y="2306"/>
                  </a:lnTo>
                  <a:lnTo>
                    <a:pt x="0" y="137535"/>
                  </a:lnTo>
                  <a:lnTo>
                    <a:pt x="57005" y="137535"/>
                  </a:lnTo>
                  <a:lnTo>
                    <a:pt x="64249" y="136766"/>
                  </a:lnTo>
                  <a:lnTo>
                    <a:pt x="76862" y="133691"/>
                  </a:lnTo>
                  <a:lnTo>
                    <a:pt x="82246" y="131433"/>
                  </a:lnTo>
                  <a:lnTo>
                    <a:pt x="91166" y="125467"/>
                  </a:lnTo>
                  <a:lnTo>
                    <a:pt x="95072" y="121578"/>
                  </a:lnTo>
                  <a:lnTo>
                    <a:pt x="17904" y="121578"/>
                  </a:lnTo>
                  <a:lnTo>
                    <a:pt x="17904" y="18263"/>
                  </a:lnTo>
                  <a:lnTo>
                    <a:pt x="95034" y="18263"/>
                  </a:lnTo>
                  <a:lnTo>
                    <a:pt x="90537" y="13929"/>
                  </a:lnTo>
                  <a:lnTo>
                    <a:pt x="85060" y="9254"/>
                  </a:lnTo>
                  <a:lnTo>
                    <a:pt x="78446" y="6026"/>
                  </a:lnTo>
                  <a:lnTo>
                    <a:pt x="65157" y="2951"/>
                  </a:lnTo>
                  <a:lnTo>
                    <a:pt x="57127" y="2306"/>
                  </a:lnTo>
                  <a:close/>
                </a:path>
                <a:path w="874395" h="140335">
                  <a:moveTo>
                    <a:pt x="95034" y="18263"/>
                  </a:moveTo>
                  <a:lnTo>
                    <a:pt x="56973" y="18263"/>
                  </a:lnTo>
                  <a:lnTo>
                    <a:pt x="64695" y="19185"/>
                  </a:lnTo>
                  <a:lnTo>
                    <a:pt x="76139" y="23614"/>
                  </a:lnTo>
                  <a:lnTo>
                    <a:pt x="92961" y="58911"/>
                  </a:lnTo>
                  <a:lnTo>
                    <a:pt x="93397" y="68905"/>
                  </a:lnTo>
                  <a:lnTo>
                    <a:pt x="93175" y="76277"/>
                  </a:lnTo>
                  <a:lnTo>
                    <a:pt x="76908" y="115089"/>
                  </a:lnTo>
                  <a:lnTo>
                    <a:pt x="55712" y="121578"/>
                  </a:lnTo>
                  <a:lnTo>
                    <a:pt x="95072" y="121578"/>
                  </a:lnTo>
                  <a:lnTo>
                    <a:pt x="110955" y="83712"/>
                  </a:lnTo>
                  <a:lnTo>
                    <a:pt x="111855" y="69183"/>
                  </a:lnTo>
                  <a:lnTo>
                    <a:pt x="111523" y="60394"/>
                  </a:lnTo>
                  <a:lnTo>
                    <a:pt x="95552" y="18763"/>
                  </a:lnTo>
                  <a:lnTo>
                    <a:pt x="95034" y="18263"/>
                  </a:lnTo>
                  <a:close/>
                </a:path>
                <a:path w="874395" h="140335">
                  <a:moveTo>
                    <a:pt x="156339" y="2306"/>
                  </a:moveTo>
                  <a:lnTo>
                    <a:pt x="139727" y="2306"/>
                  </a:lnTo>
                  <a:lnTo>
                    <a:pt x="139727" y="21400"/>
                  </a:lnTo>
                  <a:lnTo>
                    <a:pt x="156339" y="21400"/>
                  </a:lnTo>
                  <a:lnTo>
                    <a:pt x="156339" y="2306"/>
                  </a:lnTo>
                  <a:close/>
                </a:path>
                <a:path w="874395" h="140335">
                  <a:moveTo>
                    <a:pt x="156339" y="39571"/>
                  </a:moveTo>
                  <a:lnTo>
                    <a:pt x="139727" y="39571"/>
                  </a:lnTo>
                  <a:lnTo>
                    <a:pt x="139727" y="137535"/>
                  </a:lnTo>
                  <a:lnTo>
                    <a:pt x="156339" y="137535"/>
                  </a:lnTo>
                  <a:lnTo>
                    <a:pt x="156339" y="39571"/>
                  </a:lnTo>
                  <a:close/>
                </a:path>
                <a:path w="874395" h="140335">
                  <a:moveTo>
                    <a:pt x="226480" y="37358"/>
                  </a:moveTo>
                  <a:lnTo>
                    <a:pt x="218051" y="37358"/>
                  </a:lnTo>
                  <a:lnTo>
                    <a:pt x="210252" y="39342"/>
                  </a:lnTo>
                  <a:lnTo>
                    <a:pt x="183127" y="74049"/>
                  </a:lnTo>
                  <a:lnTo>
                    <a:pt x="181811" y="88924"/>
                  </a:lnTo>
                  <a:lnTo>
                    <a:pt x="182576" y="100480"/>
                  </a:lnTo>
                  <a:lnTo>
                    <a:pt x="208241" y="136463"/>
                  </a:lnTo>
                  <a:lnTo>
                    <a:pt x="226387" y="139750"/>
                  </a:lnTo>
                  <a:lnTo>
                    <a:pt x="234102" y="139153"/>
                  </a:lnTo>
                  <a:lnTo>
                    <a:pt x="241188" y="137363"/>
                  </a:lnTo>
                  <a:lnTo>
                    <a:pt x="247645" y="134379"/>
                  </a:lnTo>
                  <a:lnTo>
                    <a:pt x="253474" y="130202"/>
                  </a:lnTo>
                  <a:lnTo>
                    <a:pt x="257390" y="126098"/>
                  </a:lnTo>
                  <a:lnTo>
                    <a:pt x="218081" y="126098"/>
                  </a:lnTo>
                  <a:lnTo>
                    <a:pt x="211498" y="123115"/>
                  </a:lnTo>
                  <a:lnTo>
                    <a:pt x="198885" y="88461"/>
                  </a:lnTo>
                  <a:lnTo>
                    <a:pt x="199375" y="79384"/>
                  </a:lnTo>
                  <a:lnTo>
                    <a:pt x="218758" y="51010"/>
                  </a:lnTo>
                  <a:lnTo>
                    <a:pt x="258001" y="51010"/>
                  </a:lnTo>
                  <a:lnTo>
                    <a:pt x="257218" y="49889"/>
                  </a:lnTo>
                  <a:lnTo>
                    <a:pt x="252597" y="45430"/>
                  </a:lnTo>
                  <a:lnTo>
                    <a:pt x="247158" y="41898"/>
                  </a:lnTo>
                  <a:lnTo>
                    <a:pt x="240992" y="39376"/>
                  </a:lnTo>
                  <a:lnTo>
                    <a:pt x="234099" y="37862"/>
                  </a:lnTo>
                  <a:lnTo>
                    <a:pt x="226480" y="37358"/>
                  </a:lnTo>
                  <a:close/>
                </a:path>
                <a:path w="874395" h="140335">
                  <a:moveTo>
                    <a:pt x="250844" y="101652"/>
                  </a:moveTo>
                  <a:lnTo>
                    <a:pt x="249675" y="109955"/>
                  </a:lnTo>
                  <a:lnTo>
                    <a:pt x="246907" y="116104"/>
                  </a:lnTo>
                  <a:lnTo>
                    <a:pt x="238170" y="124098"/>
                  </a:lnTo>
                  <a:lnTo>
                    <a:pt x="232724" y="126098"/>
                  </a:lnTo>
                  <a:lnTo>
                    <a:pt x="257390" y="126098"/>
                  </a:lnTo>
                  <a:lnTo>
                    <a:pt x="258467" y="124970"/>
                  </a:lnTo>
                  <a:lnTo>
                    <a:pt x="262415" y="118821"/>
                  </a:lnTo>
                  <a:lnTo>
                    <a:pt x="265319" y="111756"/>
                  </a:lnTo>
                  <a:lnTo>
                    <a:pt x="267180" y="103774"/>
                  </a:lnTo>
                  <a:lnTo>
                    <a:pt x="250844" y="101652"/>
                  </a:lnTo>
                  <a:close/>
                </a:path>
                <a:path w="874395" h="140335">
                  <a:moveTo>
                    <a:pt x="258001" y="51010"/>
                  </a:moveTo>
                  <a:lnTo>
                    <a:pt x="232663" y="51010"/>
                  </a:lnTo>
                  <a:lnTo>
                    <a:pt x="237385" y="52670"/>
                  </a:lnTo>
                  <a:lnTo>
                    <a:pt x="245200" y="59311"/>
                  </a:lnTo>
                  <a:lnTo>
                    <a:pt x="247921" y="64263"/>
                  </a:lnTo>
                  <a:lnTo>
                    <a:pt x="249459" y="70843"/>
                  </a:lnTo>
                  <a:lnTo>
                    <a:pt x="265611" y="68352"/>
                  </a:lnTo>
                  <a:lnTo>
                    <a:pt x="263725" y="61350"/>
                  </a:lnTo>
                  <a:lnTo>
                    <a:pt x="260927" y="55196"/>
                  </a:lnTo>
                  <a:lnTo>
                    <a:pt x="258001" y="51010"/>
                  </a:lnTo>
                  <a:close/>
                </a:path>
                <a:path w="874395" h="140335">
                  <a:moveTo>
                    <a:pt x="321631" y="37358"/>
                  </a:moveTo>
                  <a:lnTo>
                    <a:pt x="283019" y="58528"/>
                  </a:lnTo>
                  <a:lnTo>
                    <a:pt x="275855" y="89383"/>
                  </a:lnTo>
                  <a:lnTo>
                    <a:pt x="276642" y="100663"/>
                  </a:lnTo>
                  <a:lnTo>
                    <a:pt x="303277" y="136441"/>
                  </a:lnTo>
                  <a:lnTo>
                    <a:pt x="322554" y="139750"/>
                  </a:lnTo>
                  <a:lnTo>
                    <a:pt x="330710" y="139231"/>
                  </a:lnTo>
                  <a:lnTo>
                    <a:pt x="356271" y="126098"/>
                  </a:lnTo>
                  <a:lnTo>
                    <a:pt x="314463" y="126098"/>
                  </a:lnTo>
                  <a:lnTo>
                    <a:pt x="307633" y="123238"/>
                  </a:lnTo>
                  <a:lnTo>
                    <a:pt x="293020" y="92797"/>
                  </a:lnTo>
                  <a:lnTo>
                    <a:pt x="366114" y="92797"/>
                  </a:lnTo>
                  <a:lnTo>
                    <a:pt x="366207" y="88369"/>
                  </a:lnTo>
                  <a:lnTo>
                    <a:pt x="365579" y="79145"/>
                  </a:lnTo>
                  <a:lnTo>
                    <a:pt x="293944" y="79145"/>
                  </a:lnTo>
                  <a:lnTo>
                    <a:pt x="294497" y="70596"/>
                  </a:lnTo>
                  <a:lnTo>
                    <a:pt x="297373" y="63770"/>
                  </a:lnTo>
                  <a:lnTo>
                    <a:pt x="307771" y="53562"/>
                  </a:lnTo>
                  <a:lnTo>
                    <a:pt x="314186" y="51010"/>
                  </a:lnTo>
                  <a:lnTo>
                    <a:pt x="353953" y="51010"/>
                  </a:lnTo>
                  <a:lnTo>
                    <a:pt x="353748" y="50733"/>
                  </a:lnTo>
                  <a:lnTo>
                    <a:pt x="347068" y="44882"/>
                  </a:lnTo>
                  <a:lnTo>
                    <a:pt x="339489" y="40702"/>
                  </a:lnTo>
                  <a:lnTo>
                    <a:pt x="331010" y="38194"/>
                  </a:lnTo>
                  <a:lnTo>
                    <a:pt x="321631" y="37358"/>
                  </a:lnTo>
                  <a:close/>
                </a:path>
                <a:path w="874395" h="140335">
                  <a:moveTo>
                    <a:pt x="348488" y="105989"/>
                  </a:moveTo>
                  <a:lnTo>
                    <a:pt x="345965" y="112999"/>
                  </a:lnTo>
                  <a:lnTo>
                    <a:pt x="342549" y="118102"/>
                  </a:lnTo>
                  <a:lnTo>
                    <a:pt x="333936" y="124498"/>
                  </a:lnTo>
                  <a:lnTo>
                    <a:pt x="328736" y="126098"/>
                  </a:lnTo>
                  <a:lnTo>
                    <a:pt x="356271" y="126098"/>
                  </a:lnTo>
                  <a:lnTo>
                    <a:pt x="359863" y="121462"/>
                  </a:lnTo>
                  <a:lnTo>
                    <a:pt x="363191" y="115207"/>
                  </a:lnTo>
                  <a:lnTo>
                    <a:pt x="365654" y="108110"/>
                  </a:lnTo>
                  <a:lnTo>
                    <a:pt x="348488" y="105989"/>
                  </a:lnTo>
                  <a:close/>
                </a:path>
                <a:path w="874395" h="140335">
                  <a:moveTo>
                    <a:pt x="353953" y="51010"/>
                  </a:moveTo>
                  <a:lnTo>
                    <a:pt x="330244" y="51010"/>
                  </a:lnTo>
                  <a:lnTo>
                    <a:pt x="337104" y="54207"/>
                  </a:lnTo>
                  <a:lnTo>
                    <a:pt x="342397" y="60604"/>
                  </a:lnTo>
                  <a:lnTo>
                    <a:pt x="345842" y="64725"/>
                  </a:lnTo>
                  <a:lnTo>
                    <a:pt x="347934" y="70905"/>
                  </a:lnTo>
                  <a:lnTo>
                    <a:pt x="348672" y="79145"/>
                  </a:lnTo>
                  <a:lnTo>
                    <a:pt x="365579" y="79145"/>
                  </a:lnTo>
                  <a:lnTo>
                    <a:pt x="365428" y="76920"/>
                  </a:lnTo>
                  <a:lnTo>
                    <a:pt x="363091" y="66831"/>
                  </a:lnTo>
                  <a:lnTo>
                    <a:pt x="359198" y="58102"/>
                  </a:lnTo>
                  <a:lnTo>
                    <a:pt x="353953" y="51010"/>
                  </a:lnTo>
                  <a:close/>
                </a:path>
                <a:path w="874395" h="140335">
                  <a:moveTo>
                    <a:pt x="453053" y="0"/>
                  </a:moveTo>
                  <a:lnTo>
                    <a:pt x="410036" y="13003"/>
                  </a:lnTo>
                  <a:lnTo>
                    <a:pt x="387375" y="51483"/>
                  </a:lnTo>
                  <a:lnTo>
                    <a:pt x="385310" y="70567"/>
                  </a:lnTo>
                  <a:lnTo>
                    <a:pt x="385829" y="80293"/>
                  </a:lnTo>
                  <a:lnTo>
                    <a:pt x="403919" y="120874"/>
                  </a:lnTo>
                  <a:lnTo>
                    <a:pt x="444697" y="139308"/>
                  </a:lnTo>
                  <a:lnTo>
                    <a:pt x="454436" y="139842"/>
                  </a:lnTo>
                  <a:lnTo>
                    <a:pt x="461773" y="139510"/>
                  </a:lnTo>
                  <a:lnTo>
                    <a:pt x="503730" y="123697"/>
                  </a:lnTo>
                  <a:lnTo>
                    <a:pt x="453421" y="123697"/>
                  </a:lnTo>
                  <a:lnTo>
                    <a:pt x="446822" y="123329"/>
                  </a:lnTo>
                  <a:lnTo>
                    <a:pt x="409997" y="99715"/>
                  </a:lnTo>
                  <a:lnTo>
                    <a:pt x="403809" y="68538"/>
                  </a:lnTo>
                  <a:lnTo>
                    <a:pt x="404091" y="62258"/>
                  </a:lnTo>
                  <a:lnTo>
                    <a:pt x="421135" y="24813"/>
                  </a:lnTo>
                  <a:lnTo>
                    <a:pt x="444961" y="15312"/>
                  </a:lnTo>
                  <a:lnTo>
                    <a:pt x="496058" y="15312"/>
                  </a:lnTo>
                  <a:lnTo>
                    <a:pt x="493689" y="12329"/>
                  </a:lnTo>
                  <a:lnTo>
                    <a:pt x="460213" y="296"/>
                  </a:lnTo>
                  <a:lnTo>
                    <a:pt x="453053" y="0"/>
                  </a:lnTo>
                  <a:close/>
                </a:path>
                <a:path w="874395" h="140335">
                  <a:moveTo>
                    <a:pt x="510456" y="68538"/>
                  </a:moveTo>
                  <a:lnTo>
                    <a:pt x="453144" y="68629"/>
                  </a:lnTo>
                  <a:lnTo>
                    <a:pt x="453144" y="84495"/>
                  </a:lnTo>
                  <a:lnTo>
                    <a:pt x="492921" y="84495"/>
                  </a:lnTo>
                  <a:lnTo>
                    <a:pt x="492921" y="109678"/>
                  </a:lnTo>
                  <a:lnTo>
                    <a:pt x="489106" y="113060"/>
                  </a:lnTo>
                  <a:lnTo>
                    <a:pt x="483508" y="116243"/>
                  </a:lnTo>
                  <a:lnTo>
                    <a:pt x="468740" y="122207"/>
                  </a:lnTo>
                  <a:lnTo>
                    <a:pt x="461173" y="123697"/>
                  </a:lnTo>
                  <a:lnTo>
                    <a:pt x="503730" y="123697"/>
                  </a:lnTo>
                  <a:lnTo>
                    <a:pt x="510456" y="118718"/>
                  </a:lnTo>
                  <a:lnTo>
                    <a:pt x="510456" y="68538"/>
                  </a:lnTo>
                  <a:close/>
                </a:path>
                <a:path w="874395" h="140335">
                  <a:moveTo>
                    <a:pt x="496058" y="15312"/>
                  </a:moveTo>
                  <a:lnTo>
                    <a:pt x="459973" y="15312"/>
                  </a:lnTo>
                  <a:lnTo>
                    <a:pt x="466189" y="16497"/>
                  </a:lnTo>
                  <a:lnTo>
                    <a:pt x="477385" y="21231"/>
                  </a:lnTo>
                  <a:lnTo>
                    <a:pt x="481693" y="24382"/>
                  </a:lnTo>
                  <a:lnTo>
                    <a:pt x="487721" y="32254"/>
                  </a:lnTo>
                  <a:lnTo>
                    <a:pt x="490244" y="37665"/>
                  </a:lnTo>
                  <a:lnTo>
                    <a:pt x="492274" y="44554"/>
                  </a:lnTo>
                  <a:lnTo>
                    <a:pt x="508425" y="40125"/>
                  </a:lnTo>
                  <a:lnTo>
                    <a:pt x="506087" y="31023"/>
                  </a:lnTo>
                  <a:lnTo>
                    <a:pt x="502673" y="23644"/>
                  </a:lnTo>
                  <a:lnTo>
                    <a:pt x="496058" y="15312"/>
                  </a:lnTo>
                  <a:close/>
                </a:path>
                <a:path w="874395" h="140335">
                  <a:moveTo>
                    <a:pt x="605475" y="51103"/>
                  </a:moveTo>
                  <a:lnTo>
                    <a:pt x="576874" y="51103"/>
                  </a:lnTo>
                  <a:lnTo>
                    <a:pt x="583181" y="52978"/>
                  </a:lnTo>
                  <a:lnTo>
                    <a:pt x="590563" y="59496"/>
                  </a:lnTo>
                  <a:lnTo>
                    <a:pt x="592132" y="64263"/>
                  </a:lnTo>
                  <a:lnTo>
                    <a:pt x="592040" y="75364"/>
                  </a:lnTo>
                  <a:lnTo>
                    <a:pt x="586624" y="76966"/>
                  </a:lnTo>
                  <a:lnTo>
                    <a:pt x="579881" y="78453"/>
                  </a:lnTo>
                  <a:lnTo>
                    <a:pt x="571811" y="79825"/>
                  </a:lnTo>
                  <a:lnTo>
                    <a:pt x="562415" y="81083"/>
                  </a:lnTo>
                  <a:lnTo>
                    <a:pt x="555833" y="81881"/>
                  </a:lnTo>
                  <a:lnTo>
                    <a:pt x="550910" y="82712"/>
                  </a:lnTo>
                  <a:lnTo>
                    <a:pt x="523839" y="106911"/>
                  </a:lnTo>
                  <a:lnTo>
                    <a:pt x="523839" y="119886"/>
                  </a:lnTo>
                  <a:lnTo>
                    <a:pt x="557339" y="139750"/>
                  </a:lnTo>
                  <a:lnTo>
                    <a:pt x="563860" y="139750"/>
                  </a:lnTo>
                  <a:lnTo>
                    <a:pt x="569968" y="138673"/>
                  </a:lnTo>
                  <a:lnTo>
                    <a:pt x="581350" y="134368"/>
                  </a:lnTo>
                  <a:lnTo>
                    <a:pt x="587272" y="130679"/>
                  </a:lnTo>
                  <a:lnTo>
                    <a:pt x="591905" y="126743"/>
                  </a:lnTo>
                  <a:lnTo>
                    <a:pt x="554847" y="126743"/>
                  </a:lnTo>
                  <a:lnTo>
                    <a:pt x="549941" y="125267"/>
                  </a:lnTo>
                  <a:lnTo>
                    <a:pt x="543236" y="119363"/>
                  </a:lnTo>
                  <a:lnTo>
                    <a:pt x="541669" y="115919"/>
                  </a:lnTo>
                  <a:lnTo>
                    <a:pt x="541558" y="108356"/>
                  </a:lnTo>
                  <a:lnTo>
                    <a:pt x="542326" y="105727"/>
                  </a:lnTo>
                  <a:lnTo>
                    <a:pt x="564907" y="94642"/>
                  </a:lnTo>
                  <a:lnTo>
                    <a:pt x="573386" y="93282"/>
                  </a:lnTo>
                  <a:lnTo>
                    <a:pt x="580734" y="91782"/>
                  </a:lnTo>
                  <a:lnTo>
                    <a:pt x="586953" y="90145"/>
                  </a:lnTo>
                  <a:lnTo>
                    <a:pt x="592040" y="88369"/>
                  </a:lnTo>
                  <a:lnTo>
                    <a:pt x="608836" y="88369"/>
                  </a:lnTo>
                  <a:lnTo>
                    <a:pt x="608836" y="66968"/>
                  </a:lnTo>
                  <a:lnTo>
                    <a:pt x="608561" y="61864"/>
                  </a:lnTo>
                  <a:lnTo>
                    <a:pt x="608007" y="59035"/>
                  </a:lnTo>
                  <a:lnTo>
                    <a:pt x="607021" y="54485"/>
                  </a:lnTo>
                  <a:lnTo>
                    <a:pt x="605475" y="51103"/>
                  </a:lnTo>
                  <a:close/>
                </a:path>
                <a:path w="874395" h="140335">
                  <a:moveTo>
                    <a:pt x="609863" y="125453"/>
                  </a:moveTo>
                  <a:lnTo>
                    <a:pt x="593424" y="125453"/>
                  </a:lnTo>
                  <a:lnTo>
                    <a:pt x="593918" y="130064"/>
                  </a:lnTo>
                  <a:lnTo>
                    <a:pt x="595024" y="134091"/>
                  </a:lnTo>
                  <a:lnTo>
                    <a:pt x="596748" y="137535"/>
                  </a:lnTo>
                  <a:lnTo>
                    <a:pt x="614098" y="137535"/>
                  </a:lnTo>
                  <a:lnTo>
                    <a:pt x="612006" y="133784"/>
                  </a:lnTo>
                  <a:lnTo>
                    <a:pt x="610605" y="129863"/>
                  </a:lnTo>
                  <a:lnTo>
                    <a:pt x="609899" y="125774"/>
                  </a:lnTo>
                  <a:lnTo>
                    <a:pt x="609863" y="125453"/>
                  </a:lnTo>
                  <a:close/>
                </a:path>
                <a:path w="874395" h="140335">
                  <a:moveTo>
                    <a:pt x="608836" y="88369"/>
                  </a:moveTo>
                  <a:lnTo>
                    <a:pt x="592040" y="88369"/>
                  </a:lnTo>
                  <a:lnTo>
                    <a:pt x="591919" y="102528"/>
                  </a:lnTo>
                  <a:lnTo>
                    <a:pt x="591149" y="107311"/>
                  </a:lnTo>
                  <a:lnTo>
                    <a:pt x="587027" y="115919"/>
                  </a:lnTo>
                  <a:lnTo>
                    <a:pt x="583365" y="119748"/>
                  </a:lnTo>
                  <a:lnTo>
                    <a:pt x="573397" y="125343"/>
                  </a:lnTo>
                  <a:lnTo>
                    <a:pt x="567706" y="126743"/>
                  </a:lnTo>
                  <a:lnTo>
                    <a:pt x="591905" y="126743"/>
                  </a:lnTo>
                  <a:lnTo>
                    <a:pt x="593424" y="125453"/>
                  </a:lnTo>
                  <a:lnTo>
                    <a:pt x="609863" y="125453"/>
                  </a:lnTo>
                  <a:lnTo>
                    <a:pt x="609434" y="121643"/>
                  </a:lnTo>
                  <a:lnTo>
                    <a:pt x="609102" y="115385"/>
                  </a:lnTo>
                  <a:lnTo>
                    <a:pt x="608935" y="108356"/>
                  </a:lnTo>
                  <a:lnTo>
                    <a:pt x="608836" y="88369"/>
                  </a:lnTo>
                  <a:close/>
                </a:path>
                <a:path w="874395" h="140335">
                  <a:moveTo>
                    <a:pt x="579273" y="37358"/>
                  </a:moveTo>
                  <a:lnTo>
                    <a:pt x="562477" y="37358"/>
                  </a:lnTo>
                  <a:lnTo>
                    <a:pt x="555062" y="38511"/>
                  </a:lnTo>
                  <a:lnTo>
                    <a:pt x="526699" y="67522"/>
                  </a:lnTo>
                  <a:lnTo>
                    <a:pt x="542942" y="69736"/>
                  </a:lnTo>
                  <a:lnTo>
                    <a:pt x="544727" y="62788"/>
                  </a:lnTo>
                  <a:lnTo>
                    <a:pt x="547479" y="57945"/>
                  </a:lnTo>
                  <a:lnTo>
                    <a:pt x="554923" y="52471"/>
                  </a:lnTo>
                  <a:lnTo>
                    <a:pt x="560693" y="51103"/>
                  </a:lnTo>
                  <a:lnTo>
                    <a:pt x="605475" y="51103"/>
                  </a:lnTo>
                  <a:lnTo>
                    <a:pt x="605299" y="50718"/>
                  </a:lnTo>
                  <a:lnTo>
                    <a:pt x="600377" y="44753"/>
                  </a:lnTo>
                  <a:lnTo>
                    <a:pt x="596531" y="42279"/>
                  </a:lnTo>
                  <a:lnTo>
                    <a:pt x="586073" y="38342"/>
                  </a:lnTo>
                  <a:lnTo>
                    <a:pt x="579273" y="37358"/>
                  </a:lnTo>
                  <a:close/>
                </a:path>
                <a:path w="874395" h="140335">
                  <a:moveTo>
                    <a:pt x="650645" y="39571"/>
                  </a:moveTo>
                  <a:lnTo>
                    <a:pt x="635787" y="39571"/>
                  </a:lnTo>
                  <a:lnTo>
                    <a:pt x="635787" y="137535"/>
                  </a:lnTo>
                  <a:lnTo>
                    <a:pt x="652399" y="137535"/>
                  </a:lnTo>
                  <a:lnTo>
                    <a:pt x="652399" y="77792"/>
                  </a:lnTo>
                  <a:lnTo>
                    <a:pt x="653290" y="70966"/>
                  </a:lnTo>
                  <a:lnTo>
                    <a:pt x="656859" y="61495"/>
                  </a:lnTo>
                  <a:lnTo>
                    <a:pt x="659735" y="57899"/>
                  </a:lnTo>
                  <a:lnTo>
                    <a:pt x="667126" y="53317"/>
                  </a:lnTo>
                  <a:lnTo>
                    <a:pt x="650645" y="53317"/>
                  </a:lnTo>
                  <a:lnTo>
                    <a:pt x="650645" y="39571"/>
                  </a:lnTo>
                  <a:close/>
                </a:path>
                <a:path w="874395" h="140335">
                  <a:moveTo>
                    <a:pt x="707074" y="51748"/>
                  </a:moveTo>
                  <a:lnTo>
                    <a:pt x="682824" y="51748"/>
                  </a:lnTo>
                  <a:lnTo>
                    <a:pt x="687252" y="53592"/>
                  </a:lnTo>
                  <a:lnTo>
                    <a:pt x="692666" y="60973"/>
                  </a:lnTo>
                  <a:lnTo>
                    <a:pt x="694020" y="66507"/>
                  </a:lnTo>
                  <a:lnTo>
                    <a:pt x="694020" y="137535"/>
                  </a:lnTo>
                  <a:lnTo>
                    <a:pt x="710633" y="137535"/>
                  </a:lnTo>
                  <a:lnTo>
                    <a:pt x="710709" y="70289"/>
                  </a:lnTo>
                  <a:lnTo>
                    <a:pt x="712910" y="63202"/>
                  </a:lnTo>
                  <a:lnTo>
                    <a:pt x="721542" y="54514"/>
                  </a:lnTo>
                  <a:lnTo>
                    <a:pt x="708050" y="54514"/>
                  </a:lnTo>
                  <a:lnTo>
                    <a:pt x="707074" y="51748"/>
                  </a:lnTo>
                  <a:close/>
                </a:path>
                <a:path w="874395" h="140335">
                  <a:moveTo>
                    <a:pt x="764930" y="51748"/>
                  </a:moveTo>
                  <a:lnTo>
                    <a:pt x="738444" y="51748"/>
                  </a:lnTo>
                  <a:lnTo>
                    <a:pt x="741766" y="52640"/>
                  </a:lnTo>
                  <a:lnTo>
                    <a:pt x="747426" y="56207"/>
                  </a:lnTo>
                  <a:lnTo>
                    <a:pt x="749381" y="58559"/>
                  </a:lnTo>
                  <a:lnTo>
                    <a:pt x="751533" y="64401"/>
                  </a:lnTo>
                  <a:lnTo>
                    <a:pt x="752071" y="69183"/>
                  </a:lnTo>
                  <a:lnTo>
                    <a:pt x="752071" y="137535"/>
                  </a:lnTo>
                  <a:lnTo>
                    <a:pt x="768592" y="137535"/>
                  </a:lnTo>
                  <a:lnTo>
                    <a:pt x="768523" y="69183"/>
                  </a:lnTo>
                  <a:lnTo>
                    <a:pt x="768102" y="62440"/>
                  </a:lnTo>
                  <a:lnTo>
                    <a:pt x="766630" y="55680"/>
                  </a:lnTo>
                  <a:lnTo>
                    <a:pt x="764930" y="51748"/>
                  </a:lnTo>
                  <a:close/>
                </a:path>
                <a:path w="874395" h="140335">
                  <a:moveTo>
                    <a:pt x="748042" y="37358"/>
                  </a:moveTo>
                  <a:lnTo>
                    <a:pt x="738320" y="37358"/>
                  </a:lnTo>
                  <a:lnTo>
                    <a:pt x="729437" y="38430"/>
                  </a:lnTo>
                  <a:lnTo>
                    <a:pt x="721431" y="41647"/>
                  </a:lnTo>
                  <a:lnTo>
                    <a:pt x="714302" y="47008"/>
                  </a:lnTo>
                  <a:lnTo>
                    <a:pt x="708050" y="54514"/>
                  </a:lnTo>
                  <a:lnTo>
                    <a:pt x="721542" y="54514"/>
                  </a:lnTo>
                  <a:lnTo>
                    <a:pt x="722015" y="54038"/>
                  </a:lnTo>
                  <a:lnTo>
                    <a:pt x="727737" y="51748"/>
                  </a:lnTo>
                  <a:lnTo>
                    <a:pt x="764930" y="51748"/>
                  </a:lnTo>
                  <a:lnTo>
                    <a:pt x="764179" y="50010"/>
                  </a:lnTo>
                  <a:lnTo>
                    <a:pt x="760747" y="45430"/>
                  </a:lnTo>
                  <a:lnTo>
                    <a:pt x="755516" y="40048"/>
                  </a:lnTo>
                  <a:lnTo>
                    <a:pt x="748042" y="37358"/>
                  </a:lnTo>
                  <a:close/>
                </a:path>
                <a:path w="874395" h="140335">
                  <a:moveTo>
                    <a:pt x="687622" y="37358"/>
                  </a:moveTo>
                  <a:lnTo>
                    <a:pt x="673840" y="37358"/>
                  </a:lnTo>
                  <a:lnTo>
                    <a:pt x="668026" y="38818"/>
                  </a:lnTo>
                  <a:lnTo>
                    <a:pt x="657813" y="44660"/>
                  </a:lnTo>
                  <a:lnTo>
                    <a:pt x="653722" y="48520"/>
                  </a:lnTo>
                  <a:lnTo>
                    <a:pt x="650645" y="53317"/>
                  </a:lnTo>
                  <a:lnTo>
                    <a:pt x="667126" y="53317"/>
                  </a:lnTo>
                  <a:lnTo>
                    <a:pt x="667673" y="52978"/>
                  </a:lnTo>
                  <a:lnTo>
                    <a:pt x="671995" y="51748"/>
                  </a:lnTo>
                  <a:lnTo>
                    <a:pt x="707074" y="51748"/>
                  </a:lnTo>
                  <a:lnTo>
                    <a:pt x="706142" y="49105"/>
                  </a:lnTo>
                  <a:lnTo>
                    <a:pt x="702866" y="44891"/>
                  </a:lnTo>
                  <a:lnTo>
                    <a:pt x="693576" y="38865"/>
                  </a:lnTo>
                  <a:lnTo>
                    <a:pt x="687622" y="37358"/>
                  </a:lnTo>
                  <a:close/>
                </a:path>
                <a:path w="874395" h="140335">
                  <a:moveTo>
                    <a:pt x="829594" y="37358"/>
                  </a:moveTo>
                  <a:lnTo>
                    <a:pt x="790983" y="58528"/>
                  </a:lnTo>
                  <a:lnTo>
                    <a:pt x="783889" y="88369"/>
                  </a:lnTo>
                  <a:lnTo>
                    <a:pt x="783920" y="90829"/>
                  </a:lnTo>
                  <a:lnTo>
                    <a:pt x="803272" y="132303"/>
                  </a:lnTo>
                  <a:lnTo>
                    <a:pt x="830519" y="139750"/>
                  </a:lnTo>
                  <a:lnTo>
                    <a:pt x="838674" y="139231"/>
                  </a:lnTo>
                  <a:lnTo>
                    <a:pt x="864235" y="126098"/>
                  </a:lnTo>
                  <a:lnTo>
                    <a:pt x="822426" y="126098"/>
                  </a:lnTo>
                  <a:lnTo>
                    <a:pt x="815599" y="123238"/>
                  </a:lnTo>
                  <a:lnTo>
                    <a:pt x="800986" y="92797"/>
                  </a:lnTo>
                  <a:lnTo>
                    <a:pt x="874080" y="92797"/>
                  </a:lnTo>
                  <a:lnTo>
                    <a:pt x="874171" y="88369"/>
                  </a:lnTo>
                  <a:lnTo>
                    <a:pt x="873544" y="79145"/>
                  </a:lnTo>
                  <a:lnTo>
                    <a:pt x="801908" y="79145"/>
                  </a:lnTo>
                  <a:lnTo>
                    <a:pt x="802462" y="70596"/>
                  </a:lnTo>
                  <a:lnTo>
                    <a:pt x="805338" y="63770"/>
                  </a:lnTo>
                  <a:lnTo>
                    <a:pt x="815737" y="53562"/>
                  </a:lnTo>
                  <a:lnTo>
                    <a:pt x="822149" y="51010"/>
                  </a:lnTo>
                  <a:lnTo>
                    <a:pt x="861917" y="51010"/>
                  </a:lnTo>
                  <a:lnTo>
                    <a:pt x="861712" y="50733"/>
                  </a:lnTo>
                  <a:lnTo>
                    <a:pt x="855032" y="44882"/>
                  </a:lnTo>
                  <a:lnTo>
                    <a:pt x="847453" y="40702"/>
                  </a:lnTo>
                  <a:lnTo>
                    <a:pt x="838974" y="38194"/>
                  </a:lnTo>
                  <a:lnTo>
                    <a:pt x="829594" y="37358"/>
                  </a:lnTo>
                  <a:close/>
                </a:path>
                <a:path w="874395" h="140335">
                  <a:moveTo>
                    <a:pt x="856451" y="105989"/>
                  </a:moveTo>
                  <a:lnTo>
                    <a:pt x="853928" y="112999"/>
                  </a:lnTo>
                  <a:lnTo>
                    <a:pt x="850515" y="118103"/>
                  </a:lnTo>
                  <a:lnTo>
                    <a:pt x="841900" y="124498"/>
                  </a:lnTo>
                  <a:lnTo>
                    <a:pt x="836701" y="126098"/>
                  </a:lnTo>
                  <a:lnTo>
                    <a:pt x="864235" y="126098"/>
                  </a:lnTo>
                  <a:lnTo>
                    <a:pt x="867826" y="121462"/>
                  </a:lnTo>
                  <a:lnTo>
                    <a:pt x="871154" y="115207"/>
                  </a:lnTo>
                  <a:lnTo>
                    <a:pt x="873617" y="108110"/>
                  </a:lnTo>
                  <a:lnTo>
                    <a:pt x="856451" y="105989"/>
                  </a:lnTo>
                  <a:close/>
                </a:path>
                <a:path w="874395" h="140335">
                  <a:moveTo>
                    <a:pt x="861917" y="51010"/>
                  </a:moveTo>
                  <a:lnTo>
                    <a:pt x="838210" y="51010"/>
                  </a:lnTo>
                  <a:lnTo>
                    <a:pt x="845069" y="54207"/>
                  </a:lnTo>
                  <a:lnTo>
                    <a:pt x="850360" y="60604"/>
                  </a:lnTo>
                  <a:lnTo>
                    <a:pt x="853805" y="64725"/>
                  </a:lnTo>
                  <a:lnTo>
                    <a:pt x="855897" y="70905"/>
                  </a:lnTo>
                  <a:lnTo>
                    <a:pt x="856636" y="79145"/>
                  </a:lnTo>
                  <a:lnTo>
                    <a:pt x="873544" y="79145"/>
                  </a:lnTo>
                  <a:lnTo>
                    <a:pt x="873392" y="76920"/>
                  </a:lnTo>
                  <a:lnTo>
                    <a:pt x="871056" y="66831"/>
                  </a:lnTo>
                  <a:lnTo>
                    <a:pt x="867163" y="58102"/>
                  </a:lnTo>
                  <a:lnTo>
                    <a:pt x="861917" y="51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885773" y="6090413"/>
              <a:ext cx="1346835" cy="1358265"/>
            </a:xfrm>
            <a:custGeom>
              <a:avLst/>
              <a:gdLst/>
              <a:ahLst/>
              <a:cxnLst/>
              <a:rect l="l" t="t" r="r" b="b"/>
              <a:pathLst>
                <a:path w="1346835" h="1358265">
                  <a:moveTo>
                    <a:pt x="0" y="0"/>
                  </a:moveTo>
                  <a:lnTo>
                    <a:pt x="1346696" y="0"/>
                  </a:lnTo>
                  <a:lnTo>
                    <a:pt x="1346696" y="1357834"/>
                  </a:lnTo>
                  <a:lnTo>
                    <a:pt x="0" y="1357834"/>
                  </a:lnTo>
                  <a:lnTo>
                    <a:pt x="0" y="0"/>
                  </a:lnTo>
                  <a:close/>
                </a:path>
                <a:path w="1346835" h="1358265">
                  <a:moveTo>
                    <a:pt x="0" y="318795"/>
                  </a:moveTo>
                  <a:lnTo>
                    <a:pt x="1346696" y="318795"/>
                  </a:lnTo>
                  <a:lnTo>
                    <a:pt x="1346696" y="1357834"/>
                  </a:lnTo>
                  <a:lnTo>
                    <a:pt x="0" y="1357834"/>
                  </a:lnTo>
                  <a:lnTo>
                    <a:pt x="0" y="318795"/>
                  </a:lnTo>
                  <a:close/>
                </a:path>
              </a:pathLst>
            </a:custGeom>
            <a:ln w="1181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3025" y="6125835"/>
              <a:ext cx="189010" cy="1771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28773" y="6149172"/>
              <a:ext cx="814069" cy="187960"/>
            </a:xfrm>
            <a:custGeom>
              <a:avLst/>
              <a:gdLst/>
              <a:ahLst/>
              <a:cxnLst/>
              <a:rect l="l" t="t" r="r" b="b"/>
              <a:pathLst>
                <a:path w="814070" h="187960">
                  <a:moveTo>
                    <a:pt x="16704" y="107003"/>
                  </a:moveTo>
                  <a:lnTo>
                    <a:pt x="0" y="110139"/>
                  </a:lnTo>
                  <a:lnTo>
                    <a:pt x="614" y="118748"/>
                  </a:lnTo>
                  <a:lnTo>
                    <a:pt x="2814" y="126036"/>
                  </a:lnTo>
                  <a:lnTo>
                    <a:pt x="40330" y="150543"/>
                  </a:lnTo>
                  <a:lnTo>
                    <a:pt x="40330" y="167147"/>
                  </a:lnTo>
                  <a:lnTo>
                    <a:pt x="50112" y="167147"/>
                  </a:lnTo>
                  <a:lnTo>
                    <a:pt x="50112" y="150357"/>
                  </a:lnTo>
                  <a:lnTo>
                    <a:pt x="58430" y="149274"/>
                  </a:lnTo>
                  <a:lnTo>
                    <a:pt x="65941" y="146853"/>
                  </a:lnTo>
                  <a:lnTo>
                    <a:pt x="72643" y="143094"/>
                  </a:lnTo>
                  <a:lnTo>
                    <a:pt x="78563" y="137967"/>
                  </a:lnTo>
                  <a:lnTo>
                    <a:pt x="79697" y="136522"/>
                  </a:lnTo>
                  <a:lnTo>
                    <a:pt x="40330" y="136522"/>
                  </a:lnTo>
                  <a:lnTo>
                    <a:pt x="33808" y="135845"/>
                  </a:lnTo>
                  <a:lnTo>
                    <a:pt x="28210" y="132554"/>
                  </a:lnTo>
                  <a:lnTo>
                    <a:pt x="23534" y="126652"/>
                  </a:lnTo>
                  <a:lnTo>
                    <a:pt x="20273" y="122469"/>
                  </a:lnTo>
                  <a:lnTo>
                    <a:pt x="17995" y="115920"/>
                  </a:lnTo>
                  <a:lnTo>
                    <a:pt x="16704" y="107003"/>
                  </a:lnTo>
                  <a:close/>
                </a:path>
                <a:path w="814070" h="187960">
                  <a:moveTo>
                    <a:pt x="50112" y="0"/>
                  </a:moveTo>
                  <a:lnTo>
                    <a:pt x="40330" y="0"/>
                  </a:lnTo>
                  <a:lnTo>
                    <a:pt x="40330" y="7933"/>
                  </a:lnTo>
                  <a:lnTo>
                    <a:pt x="32578" y="9120"/>
                  </a:lnTo>
                  <a:lnTo>
                    <a:pt x="3645" y="37226"/>
                  </a:lnTo>
                  <a:lnTo>
                    <a:pt x="2861" y="45661"/>
                  </a:lnTo>
                  <a:lnTo>
                    <a:pt x="2861" y="52302"/>
                  </a:lnTo>
                  <a:lnTo>
                    <a:pt x="33501" y="82374"/>
                  </a:lnTo>
                  <a:lnTo>
                    <a:pt x="40330" y="83666"/>
                  </a:lnTo>
                  <a:lnTo>
                    <a:pt x="40330" y="136522"/>
                  </a:lnTo>
                  <a:lnTo>
                    <a:pt x="50112" y="136522"/>
                  </a:lnTo>
                  <a:lnTo>
                    <a:pt x="50112" y="85972"/>
                  </a:lnTo>
                  <a:lnTo>
                    <a:pt x="82323" y="85972"/>
                  </a:lnTo>
                  <a:lnTo>
                    <a:pt x="50112" y="69829"/>
                  </a:lnTo>
                  <a:lnTo>
                    <a:pt x="50112" y="67707"/>
                  </a:lnTo>
                  <a:lnTo>
                    <a:pt x="40330" y="67707"/>
                  </a:lnTo>
                  <a:lnTo>
                    <a:pt x="32762" y="65431"/>
                  </a:lnTo>
                  <a:lnTo>
                    <a:pt x="27395" y="62387"/>
                  </a:lnTo>
                  <a:lnTo>
                    <a:pt x="21057" y="54762"/>
                  </a:lnTo>
                  <a:lnTo>
                    <a:pt x="19472" y="50027"/>
                  </a:lnTo>
                  <a:lnTo>
                    <a:pt x="19472" y="38651"/>
                  </a:lnTo>
                  <a:lnTo>
                    <a:pt x="21334" y="33700"/>
                  </a:lnTo>
                  <a:lnTo>
                    <a:pt x="28779" y="25336"/>
                  </a:lnTo>
                  <a:lnTo>
                    <a:pt x="33870" y="22754"/>
                  </a:lnTo>
                  <a:lnTo>
                    <a:pt x="40330" y="21770"/>
                  </a:lnTo>
                  <a:lnTo>
                    <a:pt x="78267" y="21770"/>
                  </a:lnTo>
                  <a:lnTo>
                    <a:pt x="77996" y="21360"/>
                  </a:lnTo>
                  <a:lnTo>
                    <a:pt x="73093" y="16419"/>
                  </a:lnTo>
                  <a:lnTo>
                    <a:pt x="67433" y="11685"/>
                  </a:lnTo>
                  <a:lnTo>
                    <a:pt x="59773" y="8855"/>
                  </a:lnTo>
                  <a:lnTo>
                    <a:pt x="50112" y="7933"/>
                  </a:lnTo>
                  <a:lnTo>
                    <a:pt x="50112" y="0"/>
                  </a:lnTo>
                  <a:close/>
                </a:path>
                <a:path w="814070" h="187960">
                  <a:moveTo>
                    <a:pt x="82323" y="85972"/>
                  </a:moveTo>
                  <a:lnTo>
                    <a:pt x="50112" y="85972"/>
                  </a:lnTo>
                  <a:lnTo>
                    <a:pt x="59034" y="88861"/>
                  </a:lnTo>
                  <a:lnTo>
                    <a:pt x="64987" y="92137"/>
                  </a:lnTo>
                  <a:lnTo>
                    <a:pt x="70956" y="99454"/>
                  </a:lnTo>
                  <a:lnTo>
                    <a:pt x="72352" y="103990"/>
                  </a:lnTo>
                  <a:lnTo>
                    <a:pt x="72415" y="117484"/>
                  </a:lnTo>
                  <a:lnTo>
                    <a:pt x="70340" y="123330"/>
                  </a:lnTo>
                  <a:lnTo>
                    <a:pt x="61911" y="132924"/>
                  </a:lnTo>
                  <a:lnTo>
                    <a:pt x="56573" y="135722"/>
                  </a:lnTo>
                  <a:lnTo>
                    <a:pt x="50112" y="136522"/>
                  </a:lnTo>
                  <a:lnTo>
                    <a:pt x="79697" y="136522"/>
                  </a:lnTo>
                  <a:lnTo>
                    <a:pt x="89521" y="103990"/>
                  </a:lnTo>
                  <a:lnTo>
                    <a:pt x="88644" y="99132"/>
                  </a:lnTo>
                  <a:lnTo>
                    <a:pt x="85136" y="90153"/>
                  </a:lnTo>
                  <a:lnTo>
                    <a:pt x="82630" y="86278"/>
                  </a:lnTo>
                  <a:lnTo>
                    <a:pt x="82323" y="85972"/>
                  </a:lnTo>
                  <a:close/>
                </a:path>
                <a:path w="814070" h="187960">
                  <a:moveTo>
                    <a:pt x="78267" y="21770"/>
                  </a:moveTo>
                  <a:lnTo>
                    <a:pt x="40330" y="21770"/>
                  </a:lnTo>
                  <a:lnTo>
                    <a:pt x="40330" y="67707"/>
                  </a:lnTo>
                  <a:lnTo>
                    <a:pt x="50112" y="67707"/>
                  </a:lnTo>
                  <a:lnTo>
                    <a:pt x="50112" y="21954"/>
                  </a:lnTo>
                  <a:lnTo>
                    <a:pt x="78388" y="21954"/>
                  </a:lnTo>
                  <a:lnTo>
                    <a:pt x="78267" y="21770"/>
                  </a:lnTo>
                  <a:close/>
                </a:path>
                <a:path w="814070" h="187960">
                  <a:moveTo>
                    <a:pt x="78388" y="21954"/>
                  </a:moveTo>
                  <a:lnTo>
                    <a:pt x="50112" y="21954"/>
                  </a:lnTo>
                  <a:lnTo>
                    <a:pt x="55528" y="23061"/>
                  </a:lnTo>
                  <a:lnTo>
                    <a:pt x="59789" y="25351"/>
                  </a:lnTo>
                  <a:lnTo>
                    <a:pt x="66003" y="32301"/>
                  </a:lnTo>
                  <a:lnTo>
                    <a:pt x="68047" y="37297"/>
                  </a:lnTo>
                  <a:lnTo>
                    <a:pt x="69033" y="43816"/>
                  </a:lnTo>
                  <a:lnTo>
                    <a:pt x="86198" y="41233"/>
                  </a:lnTo>
                  <a:lnTo>
                    <a:pt x="84521" y="33700"/>
                  </a:lnTo>
                  <a:lnTo>
                    <a:pt x="81814" y="27142"/>
                  </a:lnTo>
                  <a:lnTo>
                    <a:pt x="78388" y="21954"/>
                  </a:lnTo>
                  <a:close/>
                </a:path>
                <a:path w="814070" h="187960">
                  <a:moveTo>
                    <a:pt x="200638" y="47505"/>
                  </a:moveTo>
                  <a:lnTo>
                    <a:pt x="186672" y="47505"/>
                  </a:lnTo>
                  <a:lnTo>
                    <a:pt x="179381" y="49627"/>
                  </a:lnTo>
                  <a:lnTo>
                    <a:pt x="154516" y="84807"/>
                  </a:lnTo>
                  <a:lnTo>
                    <a:pt x="153294" y="98793"/>
                  </a:lnTo>
                  <a:lnTo>
                    <a:pt x="153631" y="106095"/>
                  </a:lnTo>
                  <a:lnTo>
                    <a:pt x="180473" y="147745"/>
                  </a:lnTo>
                  <a:lnTo>
                    <a:pt x="187656" y="149896"/>
                  </a:lnTo>
                  <a:lnTo>
                    <a:pt x="195470" y="149896"/>
                  </a:lnTo>
                  <a:lnTo>
                    <a:pt x="203966" y="148985"/>
                  </a:lnTo>
                  <a:lnTo>
                    <a:pt x="211367" y="146253"/>
                  </a:lnTo>
                  <a:lnTo>
                    <a:pt x="217671" y="141698"/>
                  </a:lnTo>
                  <a:lnTo>
                    <a:pt x="222125" y="136245"/>
                  </a:lnTo>
                  <a:lnTo>
                    <a:pt x="189840" y="136245"/>
                  </a:lnTo>
                  <a:lnTo>
                    <a:pt x="183583" y="133123"/>
                  </a:lnTo>
                  <a:lnTo>
                    <a:pt x="170366" y="98793"/>
                  </a:lnTo>
                  <a:lnTo>
                    <a:pt x="170831" y="89713"/>
                  </a:lnTo>
                  <a:lnTo>
                    <a:pt x="188917" y="61250"/>
                  </a:lnTo>
                  <a:lnTo>
                    <a:pt x="238292" y="61250"/>
                  </a:lnTo>
                  <a:lnTo>
                    <a:pt x="238292" y="60973"/>
                  </a:lnTo>
                  <a:lnTo>
                    <a:pt x="221772" y="60973"/>
                  </a:lnTo>
                  <a:lnTo>
                    <a:pt x="218880" y="56977"/>
                  </a:lnTo>
                  <a:lnTo>
                    <a:pt x="215127" y="53732"/>
                  </a:lnTo>
                  <a:lnTo>
                    <a:pt x="205898" y="48751"/>
                  </a:lnTo>
                  <a:lnTo>
                    <a:pt x="200638" y="47505"/>
                  </a:lnTo>
                  <a:close/>
                </a:path>
                <a:path w="814070" h="187960">
                  <a:moveTo>
                    <a:pt x="238292" y="135322"/>
                  </a:moveTo>
                  <a:lnTo>
                    <a:pt x="222879" y="135322"/>
                  </a:lnTo>
                  <a:lnTo>
                    <a:pt x="222879" y="147683"/>
                  </a:lnTo>
                  <a:lnTo>
                    <a:pt x="238292" y="147683"/>
                  </a:lnTo>
                  <a:lnTo>
                    <a:pt x="238292" y="135322"/>
                  </a:lnTo>
                  <a:close/>
                </a:path>
                <a:path w="814070" h="187960">
                  <a:moveTo>
                    <a:pt x="238292" y="61250"/>
                  </a:moveTo>
                  <a:lnTo>
                    <a:pt x="203868" y="61250"/>
                  </a:lnTo>
                  <a:lnTo>
                    <a:pt x="210237" y="64386"/>
                  </a:lnTo>
                  <a:lnTo>
                    <a:pt x="215404" y="70658"/>
                  </a:lnTo>
                  <a:lnTo>
                    <a:pt x="218796" y="76032"/>
                  </a:lnTo>
                  <a:lnTo>
                    <a:pt x="221219" y="82743"/>
                  </a:lnTo>
                  <a:lnTo>
                    <a:pt x="222672" y="90791"/>
                  </a:lnTo>
                  <a:lnTo>
                    <a:pt x="223156" y="100177"/>
                  </a:lnTo>
                  <a:lnTo>
                    <a:pt x="222680" y="108724"/>
                  </a:lnTo>
                  <a:lnTo>
                    <a:pt x="204299" y="136245"/>
                  </a:lnTo>
                  <a:lnTo>
                    <a:pt x="222125" y="136245"/>
                  </a:lnTo>
                  <a:lnTo>
                    <a:pt x="222879" y="135322"/>
                  </a:lnTo>
                  <a:lnTo>
                    <a:pt x="238292" y="135322"/>
                  </a:lnTo>
                  <a:lnTo>
                    <a:pt x="238292" y="61250"/>
                  </a:lnTo>
                  <a:close/>
                </a:path>
                <a:path w="814070" h="187960">
                  <a:moveTo>
                    <a:pt x="238292" y="12453"/>
                  </a:moveTo>
                  <a:lnTo>
                    <a:pt x="221772" y="12453"/>
                  </a:lnTo>
                  <a:lnTo>
                    <a:pt x="221772" y="60973"/>
                  </a:lnTo>
                  <a:lnTo>
                    <a:pt x="238292" y="60973"/>
                  </a:lnTo>
                  <a:lnTo>
                    <a:pt x="238292" y="12453"/>
                  </a:lnTo>
                  <a:close/>
                </a:path>
                <a:path w="814070" h="187960">
                  <a:moveTo>
                    <a:pt x="262564" y="155801"/>
                  </a:moveTo>
                  <a:lnTo>
                    <a:pt x="292981" y="186947"/>
                  </a:lnTo>
                  <a:lnTo>
                    <a:pt x="301327" y="187440"/>
                  </a:lnTo>
                  <a:lnTo>
                    <a:pt x="308419" y="187094"/>
                  </a:lnTo>
                  <a:lnTo>
                    <a:pt x="337360" y="173696"/>
                  </a:lnTo>
                  <a:lnTo>
                    <a:pt x="294097" y="173696"/>
                  </a:lnTo>
                  <a:lnTo>
                    <a:pt x="288467" y="172158"/>
                  </a:lnTo>
                  <a:lnTo>
                    <a:pt x="281269" y="166808"/>
                  </a:lnTo>
                  <a:lnTo>
                    <a:pt x="279392" y="163181"/>
                  </a:lnTo>
                  <a:lnTo>
                    <a:pt x="278715" y="158198"/>
                  </a:lnTo>
                  <a:lnTo>
                    <a:pt x="262564" y="155801"/>
                  </a:lnTo>
                  <a:close/>
                </a:path>
                <a:path w="814070" h="187960">
                  <a:moveTo>
                    <a:pt x="345612" y="134861"/>
                  </a:moveTo>
                  <a:lnTo>
                    <a:pt x="328738" y="134861"/>
                  </a:lnTo>
                  <a:lnTo>
                    <a:pt x="328686" y="147683"/>
                  </a:lnTo>
                  <a:lnTo>
                    <a:pt x="328399" y="152787"/>
                  </a:lnTo>
                  <a:lnTo>
                    <a:pt x="308926" y="173696"/>
                  </a:lnTo>
                  <a:lnTo>
                    <a:pt x="337360" y="173696"/>
                  </a:lnTo>
                  <a:lnTo>
                    <a:pt x="345360" y="144039"/>
                  </a:lnTo>
                  <a:lnTo>
                    <a:pt x="345612" y="134861"/>
                  </a:lnTo>
                  <a:close/>
                </a:path>
                <a:path w="814070" h="187960">
                  <a:moveTo>
                    <a:pt x="301696" y="47505"/>
                  </a:moveTo>
                  <a:lnTo>
                    <a:pt x="293020" y="47505"/>
                  </a:lnTo>
                  <a:lnTo>
                    <a:pt x="285468" y="49658"/>
                  </a:lnTo>
                  <a:lnTo>
                    <a:pt x="260511" y="84669"/>
                  </a:lnTo>
                  <a:lnTo>
                    <a:pt x="259242" y="98148"/>
                  </a:lnTo>
                  <a:lnTo>
                    <a:pt x="259934" y="107978"/>
                  </a:lnTo>
                  <a:lnTo>
                    <a:pt x="283676" y="144039"/>
                  </a:lnTo>
                  <a:lnTo>
                    <a:pt x="301604" y="147683"/>
                  </a:lnTo>
                  <a:lnTo>
                    <a:pt x="309391" y="146881"/>
                  </a:lnTo>
                  <a:lnTo>
                    <a:pt x="316508" y="144477"/>
                  </a:lnTo>
                  <a:lnTo>
                    <a:pt x="322957" y="140471"/>
                  </a:lnTo>
                  <a:lnTo>
                    <a:pt x="328738" y="134861"/>
                  </a:lnTo>
                  <a:lnTo>
                    <a:pt x="345612" y="134861"/>
                  </a:lnTo>
                  <a:lnTo>
                    <a:pt x="345625" y="133939"/>
                  </a:lnTo>
                  <a:lnTo>
                    <a:pt x="295482" y="133939"/>
                  </a:lnTo>
                  <a:lnTo>
                    <a:pt x="289083" y="130987"/>
                  </a:lnTo>
                  <a:lnTo>
                    <a:pt x="276316" y="96949"/>
                  </a:lnTo>
                  <a:lnTo>
                    <a:pt x="276801" y="88638"/>
                  </a:lnTo>
                  <a:lnTo>
                    <a:pt x="295513" y="61250"/>
                  </a:lnTo>
                  <a:lnTo>
                    <a:pt x="330035" y="61250"/>
                  </a:lnTo>
                  <a:lnTo>
                    <a:pt x="324295" y="55393"/>
                  </a:lnTo>
                  <a:lnTo>
                    <a:pt x="317523" y="51011"/>
                  </a:lnTo>
                  <a:lnTo>
                    <a:pt x="309990" y="48382"/>
                  </a:lnTo>
                  <a:lnTo>
                    <a:pt x="301696" y="47505"/>
                  </a:lnTo>
                  <a:close/>
                </a:path>
                <a:path w="814070" h="187960">
                  <a:moveTo>
                    <a:pt x="330035" y="61250"/>
                  </a:moveTo>
                  <a:lnTo>
                    <a:pt x="310403" y="61250"/>
                  </a:lnTo>
                  <a:lnTo>
                    <a:pt x="316815" y="64295"/>
                  </a:lnTo>
                  <a:lnTo>
                    <a:pt x="322138" y="70382"/>
                  </a:lnTo>
                  <a:lnTo>
                    <a:pt x="325630" y="75501"/>
                  </a:lnTo>
                  <a:lnTo>
                    <a:pt x="328125" y="81728"/>
                  </a:lnTo>
                  <a:lnTo>
                    <a:pt x="329622" y="89062"/>
                  </a:lnTo>
                  <a:lnTo>
                    <a:pt x="330088" y="96949"/>
                  </a:lnTo>
                  <a:lnTo>
                    <a:pt x="330085" y="98148"/>
                  </a:lnTo>
                  <a:lnTo>
                    <a:pt x="310800" y="133939"/>
                  </a:lnTo>
                  <a:lnTo>
                    <a:pt x="345625" y="133939"/>
                  </a:lnTo>
                  <a:lnTo>
                    <a:pt x="345625" y="61527"/>
                  </a:lnTo>
                  <a:lnTo>
                    <a:pt x="330306" y="61527"/>
                  </a:lnTo>
                  <a:lnTo>
                    <a:pt x="330035" y="61250"/>
                  </a:lnTo>
                  <a:close/>
                </a:path>
                <a:path w="814070" h="187960">
                  <a:moveTo>
                    <a:pt x="345625" y="49720"/>
                  </a:moveTo>
                  <a:lnTo>
                    <a:pt x="330306" y="49720"/>
                  </a:lnTo>
                  <a:lnTo>
                    <a:pt x="330306" y="61527"/>
                  </a:lnTo>
                  <a:lnTo>
                    <a:pt x="345625" y="61527"/>
                  </a:lnTo>
                  <a:lnTo>
                    <a:pt x="345625" y="49720"/>
                  </a:lnTo>
                  <a:close/>
                </a:path>
                <a:path w="814070" h="187960">
                  <a:moveTo>
                    <a:pt x="506578" y="52671"/>
                  </a:moveTo>
                  <a:lnTo>
                    <a:pt x="417243" y="52671"/>
                  </a:lnTo>
                  <a:lnTo>
                    <a:pt x="417243" y="68168"/>
                  </a:lnTo>
                  <a:lnTo>
                    <a:pt x="506578" y="68168"/>
                  </a:lnTo>
                  <a:lnTo>
                    <a:pt x="506578" y="52671"/>
                  </a:lnTo>
                  <a:close/>
                </a:path>
                <a:path w="814070" h="187960">
                  <a:moveTo>
                    <a:pt x="506578" y="93720"/>
                  </a:moveTo>
                  <a:lnTo>
                    <a:pt x="417243" y="93720"/>
                  </a:lnTo>
                  <a:lnTo>
                    <a:pt x="417243" y="109217"/>
                  </a:lnTo>
                  <a:lnTo>
                    <a:pt x="506578" y="109217"/>
                  </a:lnTo>
                  <a:lnTo>
                    <a:pt x="506578" y="93720"/>
                  </a:lnTo>
                  <a:close/>
                </a:path>
                <a:path w="814070" h="187960">
                  <a:moveTo>
                    <a:pt x="587703" y="49720"/>
                  </a:moveTo>
                  <a:lnTo>
                    <a:pt x="572752" y="49720"/>
                  </a:lnTo>
                  <a:lnTo>
                    <a:pt x="572752" y="147683"/>
                  </a:lnTo>
                  <a:lnTo>
                    <a:pt x="589363" y="147683"/>
                  </a:lnTo>
                  <a:lnTo>
                    <a:pt x="589363" y="94181"/>
                  </a:lnTo>
                  <a:lnTo>
                    <a:pt x="589845" y="85528"/>
                  </a:lnTo>
                  <a:lnTo>
                    <a:pt x="603548" y="63648"/>
                  </a:lnTo>
                  <a:lnTo>
                    <a:pt x="587703" y="63648"/>
                  </a:lnTo>
                  <a:lnTo>
                    <a:pt x="587703" y="49720"/>
                  </a:lnTo>
                  <a:close/>
                </a:path>
                <a:path w="814070" h="187960">
                  <a:moveTo>
                    <a:pt x="648350" y="61895"/>
                  </a:moveTo>
                  <a:lnTo>
                    <a:pt x="619819" y="61895"/>
                  </a:lnTo>
                  <a:lnTo>
                    <a:pt x="623680" y="62895"/>
                  </a:lnTo>
                  <a:lnTo>
                    <a:pt x="630264" y="66893"/>
                  </a:lnTo>
                  <a:lnTo>
                    <a:pt x="632556" y="69568"/>
                  </a:lnTo>
                  <a:lnTo>
                    <a:pt x="635140" y="76271"/>
                  </a:lnTo>
                  <a:lnTo>
                    <a:pt x="635786" y="81329"/>
                  </a:lnTo>
                  <a:lnTo>
                    <a:pt x="635786" y="147683"/>
                  </a:lnTo>
                  <a:lnTo>
                    <a:pt x="652399" y="147683"/>
                  </a:lnTo>
                  <a:lnTo>
                    <a:pt x="652320" y="78385"/>
                  </a:lnTo>
                  <a:lnTo>
                    <a:pt x="648768" y="62480"/>
                  </a:lnTo>
                  <a:lnTo>
                    <a:pt x="648350" y="61895"/>
                  </a:lnTo>
                  <a:close/>
                </a:path>
                <a:path w="814070" h="187960">
                  <a:moveTo>
                    <a:pt x="624803" y="47505"/>
                  </a:moveTo>
                  <a:lnTo>
                    <a:pt x="618897" y="47505"/>
                  </a:lnTo>
                  <a:lnTo>
                    <a:pt x="609299" y="48514"/>
                  </a:lnTo>
                  <a:lnTo>
                    <a:pt x="600900" y="51541"/>
                  </a:lnTo>
                  <a:lnTo>
                    <a:pt x="593702" y="56586"/>
                  </a:lnTo>
                  <a:lnTo>
                    <a:pt x="587703" y="63648"/>
                  </a:lnTo>
                  <a:lnTo>
                    <a:pt x="603548" y="63648"/>
                  </a:lnTo>
                  <a:lnTo>
                    <a:pt x="608314" y="61895"/>
                  </a:lnTo>
                  <a:lnTo>
                    <a:pt x="648350" y="61895"/>
                  </a:lnTo>
                  <a:lnTo>
                    <a:pt x="643845" y="55592"/>
                  </a:lnTo>
                  <a:lnTo>
                    <a:pt x="640139" y="52810"/>
                  </a:lnTo>
                  <a:lnTo>
                    <a:pt x="630233" y="48567"/>
                  </a:lnTo>
                  <a:lnTo>
                    <a:pt x="624803" y="47505"/>
                  </a:lnTo>
                  <a:close/>
                </a:path>
                <a:path w="814070" h="187960">
                  <a:moveTo>
                    <a:pt x="683501" y="49720"/>
                  </a:moveTo>
                  <a:lnTo>
                    <a:pt x="666888" y="49720"/>
                  </a:lnTo>
                  <a:lnTo>
                    <a:pt x="666958" y="118564"/>
                  </a:lnTo>
                  <a:lnTo>
                    <a:pt x="694606" y="149896"/>
                  </a:lnTo>
                  <a:lnTo>
                    <a:pt x="700388" y="149896"/>
                  </a:lnTo>
                  <a:lnTo>
                    <a:pt x="709704" y="148859"/>
                  </a:lnTo>
                  <a:lnTo>
                    <a:pt x="717993" y="145745"/>
                  </a:lnTo>
                  <a:lnTo>
                    <a:pt x="725255" y="140557"/>
                  </a:lnTo>
                  <a:lnTo>
                    <a:pt x="729511" y="135599"/>
                  </a:lnTo>
                  <a:lnTo>
                    <a:pt x="698728" y="135599"/>
                  </a:lnTo>
                  <a:lnTo>
                    <a:pt x="694543" y="134354"/>
                  </a:lnTo>
                  <a:lnTo>
                    <a:pt x="683501" y="112722"/>
                  </a:lnTo>
                  <a:lnTo>
                    <a:pt x="683501" y="49720"/>
                  </a:lnTo>
                  <a:close/>
                </a:path>
                <a:path w="814070" h="187960">
                  <a:moveTo>
                    <a:pt x="746349" y="133292"/>
                  </a:moveTo>
                  <a:lnTo>
                    <a:pt x="731490" y="133292"/>
                  </a:lnTo>
                  <a:lnTo>
                    <a:pt x="731490" y="147683"/>
                  </a:lnTo>
                  <a:lnTo>
                    <a:pt x="746349" y="147683"/>
                  </a:lnTo>
                  <a:lnTo>
                    <a:pt x="746349" y="133292"/>
                  </a:lnTo>
                  <a:close/>
                </a:path>
                <a:path w="814070" h="187960">
                  <a:moveTo>
                    <a:pt x="746349" y="49720"/>
                  </a:moveTo>
                  <a:lnTo>
                    <a:pt x="729736" y="49720"/>
                  </a:lnTo>
                  <a:lnTo>
                    <a:pt x="729736" y="110570"/>
                  </a:lnTo>
                  <a:lnTo>
                    <a:pt x="728830" y="116950"/>
                  </a:lnTo>
                  <a:lnTo>
                    <a:pt x="725200" y="125745"/>
                  </a:lnTo>
                  <a:lnTo>
                    <a:pt x="722108" y="129219"/>
                  </a:lnTo>
                  <a:lnTo>
                    <a:pt x="713371" y="134322"/>
                  </a:lnTo>
                  <a:lnTo>
                    <a:pt x="708695" y="135599"/>
                  </a:lnTo>
                  <a:lnTo>
                    <a:pt x="729511" y="135599"/>
                  </a:lnTo>
                  <a:lnTo>
                    <a:pt x="731490" y="133292"/>
                  </a:lnTo>
                  <a:lnTo>
                    <a:pt x="746349" y="133292"/>
                  </a:lnTo>
                  <a:lnTo>
                    <a:pt x="746349" y="49720"/>
                  </a:lnTo>
                  <a:close/>
                </a:path>
                <a:path w="814070" h="187960">
                  <a:moveTo>
                    <a:pt x="778004" y="12453"/>
                  </a:moveTo>
                  <a:lnTo>
                    <a:pt x="761392" y="12453"/>
                  </a:lnTo>
                  <a:lnTo>
                    <a:pt x="761392" y="147683"/>
                  </a:lnTo>
                  <a:lnTo>
                    <a:pt x="778004" y="147683"/>
                  </a:lnTo>
                  <a:lnTo>
                    <a:pt x="778004" y="12453"/>
                  </a:lnTo>
                  <a:close/>
                </a:path>
                <a:path w="814070" h="187960">
                  <a:moveTo>
                    <a:pt x="813443" y="12453"/>
                  </a:moveTo>
                  <a:lnTo>
                    <a:pt x="796832" y="12453"/>
                  </a:lnTo>
                  <a:lnTo>
                    <a:pt x="796832" y="147683"/>
                  </a:lnTo>
                  <a:lnTo>
                    <a:pt x="813443" y="147683"/>
                  </a:lnTo>
                  <a:lnTo>
                    <a:pt x="813443" y="124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3025" y="6550896"/>
              <a:ext cx="189010" cy="17710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6618" y="6584381"/>
              <a:ext cx="998393" cy="17729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025" y="6763427"/>
              <a:ext cx="189010" cy="1771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8126" y="6796911"/>
              <a:ext cx="1042324" cy="1772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025" y="6975957"/>
              <a:ext cx="189010" cy="16530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27849" y="7009442"/>
              <a:ext cx="464184" cy="177800"/>
            </a:xfrm>
            <a:custGeom>
              <a:avLst/>
              <a:gdLst/>
              <a:ahLst/>
              <a:cxnLst/>
              <a:rect l="l" t="t" r="r" b="b"/>
              <a:pathLst>
                <a:path w="464185" h="177800">
                  <a:moveTo>
                    <a:pt x="16427" y="105710"/>
                  </a:moveTo>
                  <a:lnTo>
                    <a:pt x="0" y="108294"/>
                  </a:lnTo>
                  <a:lnTo>
                    <a:pt x="1837" y="115610"/>
                  </a:lnTo>
                  <a:lnTo>
                    <a:pt x="4580" y="121969"/>
                  </a:lnTo>
                  <a:lnTo>
                    <a:pt x="41899" y="139749"/>
                  </a:lnTo>
                  <a:lnTo>
                    <a:pt x="49590" y="139749"/>
                  </a:lnTo>
                  <a:lnTo>
                    <a:pt x="56481" y="138412"/>
                  </a:lnTo>
                  <a:lnTo>
                    <a:pt x="68663" y="133061"/>
                  </a:lnTo>
                  <a:lnTo>
                    <a:pt x="73324" y="129279"/>
                  </a:lnTo>
                  <a:lnTo>
                    <a:pt x="75427" y="126097"/>
                  </a:lnTo>
                  <a:lnTo>
                    <a:pt x="34239" y="126097"/>
                  </a:lnTo>
                  <a:lnTo>
                    <a:pt x="28348" y="124344"/>
                  </a:lnTo>
                  <a:lnTo>
                    <a:pt x="19919" y="117334"/>
                  </a:lnTo>
                  <a:lnTo>
                    <a:pt x="17350" y="112292"/>
                  </a:lnTo>
                  <a:lnTo>
                    <a:pt x="16427" y="105710"/>
                  </a:lnTo>
                  <a:close/>
                </a:path>
                <a:path w="464185" h="177800">
                  <a:moveTo>
                    <a:pt x="46545" y="37358"/>
                  </a:moveTo>
                  <a:lnTo>
                    <a:pt x="33747" y="37358"/>
                  </a:lnTo>
                  <a:lnTo>
                    <a:pt x="28963" y="38019"/>
                  </a:lnTo>
                  <a:lnTo>
                    <a:pt x="20041" y="40664"/>
                  </a:lnTo>
                  <a:lnTo>
                    <a:pt x="16520" y="42278"/>
                  </a:lnTo>
                  <a:lnTo>
                    <a:pt x="13935" y="44184"/>
                  </a:lnTo>
                  <a:lnTo>
                    <a:pt x="10490" y="46644"/>
                  </a:lnTo>
                  <a:lnTo>
                    <a:pt x="7768" y="49734"/>
                  </a:lnTo>
                  <a:lnTo>
                    <a:pt x="3769" y="57175"/>
                  </a:lnTo>
                  <a:lnTo>
                    <a:pt x="2768" y="61219"/>
                  </a:lnTo>
                  <a:lnTo>
                    <a:pt x="2768" y="70382"/>
                  </a:lnTo>
                  <a:lnTo>
                    <a:pt x="34017" y="93797"/>
                  </a:lnTo>
                  <a:lnTo>
                    <a:pt x="51498" y="98301"/>
                  </a:lnTo>
                  <a:lnTo>
                    <a:pt x="57158" y="100176"/>
                  </a:lnTo>
                  <a:lnTo>
                    <a:pt x="62696" y="103804"/>
                  </a:lnTo>
                  <a:lnTo>
                    <a:pt x="64326" y="106757"/>
                  </a:lnTo>
                  <a:lnTo>
                    <a:pt x="64326" y="114689"/>
                  </a:lnTo>
                  <a:lnTo>
                    <a:pt x="62480" y="118333"/>
                  </a:lnTo>
                  <a:lnTo>
                    <a:pt x="55097" y="124545"/>
                  </a:lnTo>
                  <a:lnTo>
                    <a:pt x="49437" y="126097"/>
                  </a:lnTo>
                  <a:lnTo>
                    <a:pt x="75427" y="126097"/>
                  </a:lnTo>
                  <a:lnTo>
                    <a:pt x="79785" y="119501"/>
                  </a:lnTo>
                  <a:lnTo>
                    <a:pt x="81276" y="114689"/>
                  </a:lnTo>
                  <a:lnTo>
                    <a:pt x="81400" y="103098"/>
                  </a:lnTo>
                  <a:lnTo>
                    <a:pt x="80077" y="98362"/>
                  </a:lnTo>
                  <a:lnTo>
                    <a:pt x="33778" y="75916"/>
                  </a:lnTo>
                  <a:lnTo>
                    <a:pt x="28887" y="74502"/>
                  </a:lnTo>
                  <a:lnTo>
                    <a:pt x="27226" y="73887"/>
                  </a:lnTo>
                  <a:lnTo>
                    <a:pt x="24334" y="72718"/>
                  </a:lnTo>
                  <a:lnTo>
                    <a:pt x="22211" y="71243"/>
                  </a:lnTo>
                  <a:lnTo>
                    <a:pt x="20857" y="69460"/>
                  </a:lnTo>
                  <a:lnTo>
                    <a:pt x="19504" y="67737"/>
                  </a:lnTo>
                  <a:lnTo>
                    <a:pt x="18827" y="65799"/>
                  </a:lnTo>
                  <a:lnTo>
                    <a:pt x="18827" y="60265"/>
                  </a:lnTo>
                  <a:lnTo>
                    <a:pt x="20458" y="57313"/>
                  </a:lnTo>
                  <a:lnTo>
                    <a:pt x="26979" y="52271"/>
                  </a:lnTo>
                  <a:lnTo>
                    <a:pt x="32424" y="51010"/>
                  </a:lnTo>
                  <a:lnTo>
                    <a:pt x="72965" y="51010"/>
                  </a:lnTo>
                  <a:lnTo>
                    <a:pt x="69217" y="45891"/>
                  </a:lnTo>
                  <a:lnTo>
                    <a:pt x="64926" y="42892"/>
                  </a:lnTo>
                  <a:lnTo>
                    <a:pt x="53298" y="38465"/>
                  </a:lnTo>
                  <a:lnTo>
                    <a:pt x="46545" y="37358"/>
                  </a:lnTo>
                  <a:close/>
                </a:path>
                <a:path w="464185" h="177800">
                  <a:moveTo>
                    <a:pt x="72965" y="51010"/>
                  </a:moveTo>
                  <a:lnTo>
                    <a:pt x="46515" y="51010"/>
                  </a:lnTo>
                  <a:lnTo>
                    <a:pt x="51513" y="52425"/>
                  </a:lnTo>
                  <a:lnTo>
                    <a:pt x="58588" y="58083"/>
                  </a:lnTo>
                  <a:lnTo>
                    <a:pt x="60727" y="62017"/>
                  </a:lnTo>
                  <a:lnTo>
                    <a:pt x="61465" y="67061"/>
                  </a:lnTo>
                  <a:lnTo>
                    <a:pt x="77708" y="64847"/>
                  </a:lnTo>
                  <a:lnTo>
                    <a:pt x="76662" y="58512"/>
                  </a:lnTo>
                  <a:lnTo>
                    <a:pt x="74754" y="53455"/>
                  </a:lnTo>
                  <a:lnTo>
                    <a:pt x="72965" y="51010"/>
                  </a:lnTo>
                  <a:close/>
                </a:path>
                <a:path w="464185" h="177800">
                  <a:moveTo>
                    <a:pt x="120716" y="52486"/>
                  </a:moveTo>
                  <a:lnTo>
                    <a:pt x="104195" y="52486"/>
                  </a:lnTo>
                  <a:lnTo>
                    <a:pt x="104195" y="118809"/>
                  </a:lnTo>
                  <a:lnTo>
                    <a:pt x="121239" y="138827"/>
                  </a:lnTo>
                  <a:lnTo>
                    <a:pt x="130959" y="138827"/>
                  </a:lnTo>
                  <a:lnTo>
                    <a:pt x="135143" y="138336"/>
                  </a:lnTo>
                  <a:lnTo>
                    <a:pt x="139819" y="137351"/>
                  </a:lnTo>
                  <a:lnTo>
                    <a:pt x="137525" y="123329"/>
                  </a:lnTo>
                  <a:lnTo>
                    <a:pt x="127668" y="123329"/>
                  </a:lnTo>
                  <a:lnTo>
                    <a:pt x="125775" y="122930"/>
                  </a:lnTo>
                  <a:lnTo>
                    <a:pt x="123130" y="121331"/>
                  </a:lnTo>
                  <a:lnTo>
                    <a:pt x="122176" y="120255"/>
                  </a:lnTo>
                  <a:lnTo>
                    <a:pt x="121008" y="117549"/>
                  </a:lnTo>
                  <a:lnTo>
                    <a:pt x="120716" y="114505"/>
                  </a:lnTo>
                  <a:lnTo>
                    <a:pt x="120716" y="52486"/>
                  </a:lnTo>
                  <a:close/>
                </a:path>
                <a:path w="464185" h="177800">
                  <a:moveTo>
                    <a:pt x="137420" y="122684"/>
                  </a:moveTo>
                  <a:lnTo>
                    <a:pt x="134405" y="123115"/>
                  </a:lnTo>
                  <a:lnTo>
                    <a:pt x="131974" y="123329"/>
                  </a:lnTo>
                  <a:lnTo>
                    <a:pt x="137525" y="123329"/>
                  </a:lnTo>
                  <a:lnTo>
                    <a:pt x="137420" y="122684"/>
                  </a:lnTo>
                  <a:close/>
                </a:path>
                <a:path w="464185" h="177800">
                  <a:moveTo>
                    <a:pt x="137420" y="39571"/>
                  </a:moveTo>
                  <a:lnTo>
                    <a:pt x="92014" y="39571"/>
                  </a:lnTo>
                  <a:lnTo>
                    <a:pt x="92014" y="52486"/>
                  </a:lnTo>
                  <a:lnTo>
                    <a:pt x="137420" y="52486"/>
                  </a:lnTo>
                  <a:lnTo>
                    <a:pt x="137420" y="39571"/>
                  </a:lnTo>
                  <a:close/>
                </a:path>
                <a:path w="464185" h="177800">
                  <a:moveTo>
                    <a:pt x="120716" y="5350"/>
                  </a:moveTo>
                  <a:lnTo>
                    <a:pt x="104195" y="15312"/>
                  </a:lnTo>
                  <a:lnTo>
                    <a:pt x="104195" y="39571"/>
                  </a:lnTo>
                  <a:lnTo>
                    <a:pt x="120716" y="39571"/>
                  </a:lnTo>
                  <a:lnTo>
                    <a:pt x="120716" y="5350"/>
                  </a:lnTo>
                  <a:close/>
                </a:path>
                <a:path w="464185" h="177800">
                  <a:moveTo>
                    <a:pt x="224409" y="51103"/>
                  </a:moveTo>
                  <a:lnTo>
                    <a:pt x="195808" y="51103"/>
                  </a:lnTo>
                  <a:lnTo>
                    <a:pt x="202115" y="52978"/>
                  </a:lnTo>
                  <a:lnTo>
                    <a:pt x="209499" y="59496"/>
                  </a:lnTo>
                  <a:lnTo>
                    <a:pt x="211067" y="64263"/>
                  </a:lnTo>
                  <a:lnTo>
                    <a:pt x="210974" y="75363"/>
                  </a:lnTo>
                  <a:lnTo>
                    <a:pt x="205558" y="76965"/>
                  </a:lnTo>
                  <a:lnTo>
                    <a:pt x="198815" y="78453"/>
                  </a:lnTo>
                  <a:lnTo>
                    <a:pt x="190746" y="79825"/>
                  </a:lnTo>
                  <a:lnTo>
                    <a:pt x="181349" y="81081"/>
                  </a:lnTo>
                  <a:lnTo>
                    <a:pt x="174767" y="81881"/>
                  </a:lnTo>
                  <a:lnTo>
                    <a:pt x="169844" y="82712"/>
                  </a:lnTo>
                  <a:lnTo>
                    <a:pt x="142773" y="106911"/>
                  </a:lnTo>
                  <a:lnTo>
                    <a:pt x="142773" y="119886"/>
                  </a:lnTo>
                  <a:lnTo>
                    <a:pt x="176274" y="139749"/>
                  </a:lnTo>
                  <a:lnTo>
                    <a:pt x="182796" y="139749"/>
                  </a:lnTo>
                  <a:lnTo>
                    <a:pt x="188902" y="138673"/>
                  </a:lnTo>
                  <a:lnTo>
                    <a:pt x="200285" y="134368"/>
                  </a:lnTo>
                  <a:lnTo>
                    <a:pt x="206207" y="130679"/>
                  </a:lnTo>
                  <a:lnTo>
                    <a:pt x="210839" y="126743"/>
                  </a:lnTo>
                  <a:lnTo>
                    <a:pt x="173782" y="126743"/>
                  </a:lnTo>
                  <a:lnTo>
                    <a:pt x="168875" y="125267"/>
                  </a:lnTo>
                  <a:lnTo>
                    <a:pt x="162168" y="119363"/>
                  </a:lnTo>
                  <a:lnTo>
                    <a:pt x="160604" y="115920"/>
                  </a:lnTo>
                  <a:lnTo>
                    <a:pt x="160492" y="108356"/>
                  </a:lnTo>
                  <a:lnTo>
                    <a:pt x="161262" y="105727"/>
                  </a:lnTo>
                  <a:lnTo>
                    <a:pt x="183842" y="94642"/>
                  </a:lnTo>
                  <a:lnTo>
                    <a:pt x="192321" y="93282"/>
                  </a:lnTo>
                  <a:lnTo>
                    <a:pt x="199670" y="91782"/>
                  </a:lnTo>
                  <a:lnTo>
                    <a:pt x="205887" y="90145"/>
                  </a:lnTo>
                  <a:lnTo>
                    <a:pt x="210974" y="88369"/>
                  </a:lnTo>
                  <a:lnTo>
                    <a:pt x="227771" y="88369"/>
                  </a:lnTo>
                  <a:lnTo>
                    <a:pt x="227771" y="66969"/>
                  </a:lnTo>
                  <a:lnTo>
                    <a:pt x="227495" y="61864"/>
                  </a:lnTo>
                  <a:lnTo>
                    <a:pt x="226941" y="59035"/>
                  </a:lnTo>
                  <a:lnTo>
                    <a:pt x="225957" y="54485"/>
                  </a:lnTo>
                  <a:lnTo>
                    <a:pt x="224409" y="51103"/>
                  </a:lnTo>
                  <a:close/>
                </a:path>
                <a:path w="464185" h="177800">
                  <a:moveTo>
                    <a:pt x="228797" y="125451"/>
                  </a:moveTo>
                  <a:lnTo>
                    <a:pt x="212359" y="125451"/>
                  </a:lnTo>
                  <a:lnTo>
                    <a:pt x="212851" y="130064"/>
                  </a:lnTo>
                  <a:lnTo>
                    <a:pt x="213959" y="134091"/>
                  </a:lnTo>
                  <a:lnTo>
                    <a:pt x="215681" y="137535"/>
                  </a:lnTo>
                  <a:lnTo>
                    <a:pt x="233032" y="137535"/>
                  </a:lnTo>
                  <a:lnTo>
                    <a:pt x="230940" y="133784"/>
                  </a:lnTo>
                  <a:lnTo>
                    <a:pt x="229541" y="129863"/>
                  </a:lnTo>
                  <a:lnTo>
                    <a:pt x="228833" y="125774"/>
                  </a:lnTo>
                  <a:lnTo>
                    <a:pt x="228797" y="125451"/>
                  </a:lnTo>
                  <a:close/>
                </a:path>
                <a:path w="464185" h="177800">
                  <a:moveTo>
                    <a:pt x="227771" y="88369"/>
                  </a:moveTo>
                  <a:lnTo>
                    <a:pt x="210974" y="88369"/>
                  </a:lnTo>
                  <a:lnTo>
                    <a:pt x="210853" y="102529"/>
                  </a:lnTo>
                  <a:lnTo>
                    <a:pt x="210083" y="107309"/>
                  </a:lnTo>
                  <a:lnTo>
                    <a:pt x="205960" y="115920"/>
                  </a:lnTo>
                  <a:lnTo>
                    <a:pt x="202299" y="119748"/>
                  </a:lnTo>
                  <a:lnTo>
                    <a:pt x="192332" y="125343"/>
                  </a:lnTo>
                  <a:lnTo>
                    <a:pt x="186641" y="126743"/>
                  </a:lnTo>
                  <a:lnTo>
                    <a:pt x="210839" y="126743"/>
                  </a:lnTo>
                  <a:lnTo>
                    <a:pt x="212359" y="125451"/>
                  </a:lnTo>
                  <a:lnTo>
                    <a:pt x="228797" y="125451"/>
                  </a:lnTo>
                  <a:lnTo>
                    <a:pt x="228369" y="121643"/>
                  </a:lnTo>
                  <a:lnTo>
                    <a:pt x="228037" y="115385"/>
                  </a:lnTo>
                  <a:lnTo>
                    <a:pt x="227870" y="108356"/>
                  </a:lnTo>
                  <a:lnTo>
                    <a:pt x="227771" y="88369"/>
                  </a:lnTo>
                  <a:close/>
                </a:path>
                <a:path w="464185" h="177800">
                  <a:moveTo>
                    <a:pt x="198208" y="37358"/>
                  </a:moveTo>
                  <a:lnTo>
                    <a:pt x="181411" y="37358"/>
                  </a:lnTo>
                  <a:lnTo>
                    <a:pt x="173997" y="38511"/>
                  </a:lnTo>
                  <a:lnTo>
                    <a:pt x="145633" y="67522"/>
                  </a:lnTo>
                  <a:lnTo>
                    <a:pt x="161876" y="69735"/>
                  </a:lnTo>
                  <a:lnTo>
                    <a:pt x="163661" y="62787"/>
                  </a:lnTo>
                  <a:lnTo>
                    <a:pt x="166414" y="57945"/>
                  </a:lnTo>
                  <a:lnTo>
                    <a:pt x="173859" y="52471"/>
                  </a:lnTo>
                  <a:lnTo>
                    <a:pt x="179627" y="51103"/>
                  </a:lnTo>
                  <a:lnTo>
                    <a:pt x="224409" y="51103"/>
                  </a:lnTo>
                  <a:lnTo>
                    <a:pt x="224233" y="50718"/>
                  </a:lnTo>
                  <a:lnTo>
                    <a:pt x="219312" y="44753"/>
                  </a:lnTo>
                  <a:lnTo>
                    <a:pt x="215466" y="42278"/>
                  </a:lnTo>
                  <a:lnTo>
                    <a:pt x="205007" y="38342"/>
                  </a:lnTo>
                  <a:lnTo>
                    <a:pt x="198208" y="37358"/>
                  </a:lnTo>
                  <a:close/>
                </a:path>
                <a:path w="464185" h="177800">
                  <a:moveTo>
                    <a:pt x="333352" y="52486"/>
                  </a:moveTo>
                  <a:lnTo>
                    <a:pt x="316831" y="52486"/>
                  </a:lnTo>
                  <a:lnTo>
                    <a:pt x="316831" y="118809"/>
                  </a:lnTo>
                  <a:lnTo>
                    <a:pt x="333875" y="138827"/>
                  </a:lnTo>
                  <a:lnTo>
                    <a:pt x="343597" y="138827"/>
                  </a:lnTo>
                  <a:lnTo>
                    <a:pt x="347779" y="138336"/>
                  </a:lnTo>
                  <a:lnTo>
                    <a:pt x="352456" y="137351"/>
                  </a:lnTo>
                  <a:lnTo>
                    <a:pt x="350162" y="123329"/>
                  </a:lnTo>
                  <a:lnTo>
                    <a:pt x="340304" y="123329"/>
                  </a:lnTo>
                  <a:lnTo>
                    <a:pt x="338413" y="122930"/>
                  </a:lnTo>
                  <a:lnTo>
                    <a:pt x="335767" y="121331"/>
                  </a:lnTo>
                  <a:lnTo>
                    <a:pt x="334813" y="120255"/>
                  </a:lnTo>
                  <a:lnTo>
                    <a:pt x="333645" y="117549"/>
                  </a:lnTo>
                  <a:lnTo>
                    <a:pt x="333352" y="114505"/>
                  </a:lnTo>
                  <a:lnTo>
                    <a:pt x="333352" y="52486"/>
                  </a:lnTo>
                  <a:close/>
                </a:path>
                <a:path w="464185" h="177800">
                  <a:moveTo>
                    <a:pt x="269487" y="39571"/>
                  </a:moveTo>
                  <a:lnTo>
                    <a:pt x="254535" y="39571"/>
                  </a:lnTo>
                  <a:lnTo>
                    <a:pt x="254535" y="137535"/>
                  </a:lnTo>
                  <a:lnTo>
                    <a:pt x="271148" y="137535"/>
                  </a:lnTo>
                  <a:lnTo>
                    <a:pt x="271148" y="79237"/>
                  </a:lnTo>
                  <a:lnTo>
                    <a:pt x="272070" y="72779"/>
                  </a:lnTo>
                  <a:lnTo>
                    <a:pt x="275148" y="63002"/>
                  </a:lnTo>
                  <a:lnTo>
                    <a:pt x="277209" y="59974"/>
                  </a:lnTo>
                  <a:lnTo>
                    <a:pt x="282992" y="55606"/>
                  </a:lnTo>
                  <a:lnTo>
                    <a:pt x="286252" y="54516"/>
                  </a:lnTo>
                  <a:lnTo>
                    <a:pt x="303401" y="54516"/>
                  </a:lnTo>
                  <a:lnTo>
                    <a:pt x="269487" y="54423"/>
                  </a:lnTo>
                  <a:lnTo>
                    <a:pt x="269487" y="39571"/>
                  </a:lnTo>
                  <a:close/>
                </a:path>
                <a:path w="464185" h="177800">
                  <a:moveTo>
                    <a:pt x="350056" y="122684"/>
                  </a:moveTo>
                  <a:lnTo>
                    <a:pt x="347040" y="123115"/>
                  </a:lnTo>
                  <a:lnTo>
                    <a:pt x="344611" y="123329"/>
                  </a:lnTo>
                  <a:lnTo>
                    <a:pt x="350162" y="123329"/>
                  </a:lnTo>
                  <a:lnTo>
                    <a:pt x="350056" y="122684"/>
                  </a:lnTo>
                  <a:close/>
                </a:path>
                <a:path w="464185" h="177800">
                  <a:moveTo>
                    <a:pt x="303401" y="54516"/>
                  </a:moveTo>
                  <a:lnTo>
                    <a:pt x="293944" y="54516"/>
                  </a:lnTo>
                  <a:lnTo>
                    <a:pt x="298005" y="55714"/>
                  </a:lnTo>
                  <a:lnTo>
                    <a:pt x="302065" y="58113"/>
                  </a:lnTo>
                  <a:lnTo>
                    <a:pt x="303401" y="54516"/>
                  </a:lnTo>
                  <a:close/>
                </a:path>
                <a:path w="464185" h="177800">
                  <a:moveTo>
                    <a:pt x="296313" y="37358"/>
                  </a:moveTo>
                  <a:lnTo>
                    <a:pt x="286838" y="37358"/>
                  </a:lnTo>
                  <a:lnTo>
                    <a:pt x="283284" y="38465"/>
                  </a:lnTo>
                  <a:lnTo>
                    <a:pt x="276824" y="42892"/>
                  </a:lnTo>
                  <a:lnTo>
                    <a:pt x="273301" y="47475"/>
                  </a:lnTo>
                  <a:lnTo>
                    <a:pt x="269487" y="54423"/>
                  </a:lnTo>
                  <a:lnTo>
                    <a:pt x="303436" y="54423"/>
                  </a:lnTo>
                  <a:lnTo>
                    <a:pt x="304650" y="51155"/>
                  </a:lnTo>
                  <a:lnTo>
                    <a:pt x="304650" y="40773"/>
                  </a:lnTo>
                  <a:lnTo>
                    <a:pt x="302004" y="39141"/>
                  </a:lnTo>
                  <a:lnTo>
                    <a:pt x="296313" y="37358"/>
                  </a:lnTo>
                  <a:close/>
                </a:path>
                <a:path w="464185" h="177800">
                  <a:moveTo>
                    <a:pt x="350056" y="39571"/>
                  </a:moveTo>
                  <a:lnTo>
                    <a:pt x="304650" y="39571"/>
                  </a:lnTo>
                  <a:lnTo>
                    <a:pt x="304650" y="40773"/>
                  </a:lnTo>
                  <a:lnTo>
                    <a:pt x="307787" y="42708"/>
                  </a:lnTo>
                  <a:lnTo>
                    <a:pt x="304650" y="51155"/>
                  </a:lnTo>
                  <a:lnTo>
                    <a:pt x="304650" y="52486"/>
                  </a:lnTo>
                  <a:lnTo>
                    <a:pt x="350056" y="52486"/>
                  </a:lnTo>
                  <a:lnTo>
                    <a:pt x="350056" y="39571"/>
                  </a:lnTo>
                  <a:close/>
                </a:path>
                <a:path w="464185" h="177800">
                  <a:moveTo>
                    <a:pt x="304650" y="40773"/>
                  </a:moveTo>
                  <a:lnTo>
                    <a:pt x="304650" y="51155"/>
                  </a:lnTo>
                  <a:lnTo>
                    <a:pt x="307787" y="42708"/>
                  </a:lnTo>
                  <a:lnTo>
                    <a:pt x="304650" y="40773"/>
                  </a:lnTo>
                  <a:close/>
                </a:path>
                <a:path w="464185" h="177800">
                  <a:moveTo>
                    <a:pt x="333352" y="5350"/>
                  </a:moveTo>
                  <a:lnTo>
                    <a:pt x="316831" y="15312"/>
                  </a:lnTo>
                  <a:lnTo>
                    <a:pt x="316831" y="39571"/>
                  </a:lnTo>
                  <a:lnTo>
                    <a:pt x="333352" y="39571"/>
                  </a:lnTo>
                  <a:lnTo>
                    <a:pt x="333352" y="5350"/>
                  </a:lnTo>
                  <a:close/>
                </a:path>
                <a:path w="464185" h="177800">
                  <a:moveTo>
                    <a:pt x="404693" y="0"/>
                  </a:moveTo>
                  <a:lnTo>
                    <a:pt x="392786" y="0"/>
                  </a:lnTo>
                  <a:lnTo>
                    <a:pt x="384676" y="11588"/>
                  </a:lnTo>
                  <a:lnTo>
                    <a:pt x="367129" y="46490"/>
                  </a:lnTo>
                  <a:lnTo>
                    <a:pt x="360027" y="88645"/>
                  </a:lnTo>
                  <a:lnTo>
                    <a:pt x="360617" y="100903"/>
                  </a:lnTo>
                  <a:lnTo>
                    <a:pt x="374548" y="147959"/>
                  </a:lnTo>
                  <a:lnTo>
                    <a:pt x="392786" y="177293"/>
                  </a:lnTo>
                  <a:lnTo>
                    <a:pt x="404693" y="177293"/>
                  </a:lnTo>
                  <a:lnTo>
                    <a:pt x="392619" y="155148"/>
                  </a:lnTo>
                  <a:lnTo>
                    <a:pt x="383996" y="132992"/>
                  </a:lnTo>
                  <a:lnTo>
                    <a:pt x="378822" y="110824"/>
                  </a:lnTo>
                  <a:lnTo>
                    <a:pt x="377099" y="88554"/>
                  </a:lnTo>
                  <a:lnTo>
                    <a:pt x="377345" y="79940"/>
                  </a:lnTo>
                  <a:lnTo>
                    <a:pt x="384895" y="40402"/>
                  </a:lnTo>
                  <a:lnTo>
                    <a:pt x="399582" y="8907"/>
                  </a:lnTo>
                  <a:lnTo>
                    <a:pt x="404693" y="0"/>
                  </a:lnTo>
                  <a:close/>
                </a:path>
                <a:path w="464185" h="177800">
                  <a:moveTo>
                    <a:pt x="430993" y="0"/>
                  </a:moveTo>
                  <a:lnTo>
                    <a:pt x="419089" y="0"/>
                  </a:lnTo>
                  <a:lnTo>
                    <a:pt x="424240" y="8993"/>
                  </a:lnTo>
                  <a:lnTo>
                    <a:pt x="428434" y="16603"/>
                  </a:lnTo>
                  <a:lnTo>
                    <a:pt x="442715" y="54239"/>
                  </a:lnTo>
                  <a:lnTo>
                    <a:pt x="446683" y="88645"/>
                  </a:lnTo>
                  <a:lnTo>
                    <a:pt x="444958" y="110824"/>
                  </a:lnTo>
                  <a:lnTo>
                    <a:pt x="439785" y="132992"/>
                  </a:lnTo>
                  <a:lnTo>
                    <a:pt x="431162" y="155148"/>
                  </a:lnTo>
                  <a:lnTo>
                    <a:pt x="419089" y="177293"/>
                  </a:lnTo>
                  <a:lnTo>
                    <a:pt x="430993" y="177293"/>
                  </a:lnTo>
                  <a:lnTo>
                    <a:pt x="454206" y="136705"/>
                  </a:lnTo>
                  <a:lnTo>
                    <a:pt x="463758" y="88554"/>
                  </a:lnTo>
                  <a:lnTo>
                    <a:pt x="463314" y="77692"/>
                  </a:lnTo>
                  <a:lnTo>
                    <a:pt x="451932" y="34833"/>
                  </a:lnTo>
                  <a:lnTo>
                    <a:pt x="439103" y="11588"/>
                  </a:lnTo>
                  <a:lnTo>
                    <a:pt x="430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3025" y="7188488"/>
              <a:ext cx="189010" cy="16530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323" y="5916904"/>
              <a:ext cx="745490" cy="1482725"/>
            </a:xfrm>
            <a:custGeom>
              <a:avLst/>
              <a:gdLst/>
              <a:ahLst/>
              <a:cxnLst/>
              <a:rect l="l" t="t" r="r" b="b"/>
              <a:pathLst>
                <a:path w="745489" h="1482725">
                  <a:moveTo>
                    <a:pt x="36283" y="0"/>
                  </a:moveTo>
                  <a:lnTo>
                    <a:pt x="26619" y="0"/>
                  </a:lnTo>
                  <a:lnTo>
                    <a:pt x="20027" y="9410"/>
                  </a:lnTo>
                  <a:lnTo>
                    <a:pt x="3238" y="46037"/>
                  </a:lnTo>
                  <a:lnTo>
                    <a:pt x="0" y="72021"/>
                  </a:lnTo>
                  <a:lnTo>
                    <a:pt x="482" y="81978"/>
                  </a:lnTo>
                  <a:lnTo>
                    <a:pt x="11798" y="120218"/>
                  </a:lnTo>
                  <a:lnTo>
                    <a:pt x="26619" y="144043"/>
                  </a:lnTo>
                  <a:lnTo>
                    <a:pt x="36283" y="144043"/>
                  </a:lnTo>
                  <a:lnTo>
                    <a:pt x="26479" y="126060"/>
                  </a:lnTo>
                  <a:lnTo>
                    <a:pt x="19469" y="108051"/>
                  </a:lnTo>
                  <a:lnTo>
                    <a:pt x="15265" y="90043"/>
                  </a:lnTo>
                  <a:lnTo>
                    <a:pt x="13868" y="71945"/>
                  </a:lnTo>
                  <a:lnTo>
                    <a:pt x="14071" y="64947"/>
                  </a:lnTo>
                  <a:lnTo>
                    <a:pt x="26238" y="17805"/>
                  </a:lnTo>
                  <a:lnTo>
                    <a:pt x="30238" y="10388"/>
                  </a:lnTo>
                  <a:lnTo>
                    <a:pt x="36283" y="0"/>
                  </a:lnTo>
                  <a:close/>
                </a:path>
                <a:path w="745489" h="1482725">
                  <a:moveTo>
                    <a:pt x="85940" y="1346"/>
                  </a:moveTo>
                  <a:lnTo>
                    <a:pt x="81343" y="444"/>
                  </a:lnTo>
                  <a:lnTo>
                    <a:pt x="77139" y="0"/>
                  </a:lnTo>
                  <a:lnTo>
                    <a:pt x="67449" y="0"/>
                  </a:lnTo>
                  <a:lnTo>
                    <a:pt x="51295" y="18338"/>
                  </a:lnTo>
                  <a:lnTo>
                    <a:pt x="51295" y="32156"/>
                  </a:lnTo>
                  <a:lnTo>
                    <a:pt x="39370" y="32156"/>
                  </a:lnTo>
                  <a:lnTo>
                    <a:pt x="39370" y="42646"/>
                  </a:lnTo>
                  <a:lnTo>
                    <a:pt x="51295" y="42646"/>
                  </a:lnTo>
                  <a:lnTo>
                    <a:pt x="51295" y="111747"/>
                  </a:lnTo>
                  <a:lnTo>
                    <a:pt x="64719" y="111747"/>
                  </a:lnTo>
                  <a:lnTo>
                    <a:pt x="64719" y="42646"/>
                  </a:lnTo>
                  <a:lnTo>
                    <a:pt x="80238" y="42646"/>
                  </a:lnTo>
                  <a:lnTo>
                    <a:pt x="80238" y="32156"/>
                  </a:lnTo>
                  <a:lnTo>
                    <a:pt x="64719" y="32156"/>
                  </a:lnTo>
                  <a:lnTo>
                    <a:pt x="64719" y="20002"/>
                  </a:lnTo>
                  <a:lnTo>
                    <a:pt x="65570" y="16738"/>
                  </a:lnTo>
                  <a:lnTo>
                    <a:pt x="68973" y="13233"/>
                  </a:lnTo>
                  <a:lnTo>
                    <a:pt x="71869" y="12369"/>
                  </a:lnTo>
                  <a:lnTo>
                    <a:pt x="78460" y="12369"/>
                  </a:lnTo>
                  <a:lnTo>
                    <a:pt x="81114" y="12611"/>
                  </a:lnTo>
                  <a:lnTo>
                    <a:pt x="83921" y="13119"/>
                  </a:lnTo>
                  <a:lnTo>
                    <a:pt x="84048" y="12369"/>
                  </a:lnTo>
                  <a:lnTo>
                    <a:pt x="85940" y="1346"/>
                  </a:lnTo>
                  <a:close/>
                </a:path>
                <a:path w="745489" h="1482725">
                  <a:moveTo>
                    <a:pt x="126631" y="34696"/>
                  </a:moveTo>
                  <a:lnTo>
                    <a:pt x="121932" y="31800"/>
                  </a:lnTo>
                  <a:lnTo>
                    <a:pt x="117309" y="30353"/>
                  </a:lnTo>
                  <a:lnTo>
                    <a:pt x="109601" y="30353"/>
                  </a:lnTo>
                  <a:lnTo>
                    <a:pt x="106718" y="31254"/>
                  </a:lnTo>
                  <a:lnTo>
                    <a:pt x="101473" y="34848"/>
                  </a:lnTo>
                  <a:lnTo>
                    <a:pt x="98602" y="38569"/>
                  </a:lnTo>
                  <a:lnTo>
                    <a:pt x="95504" y="44221"/>
                  </a:lnTo>
                  <a:lnTo>
                    <a:pt x="95504" y="32156"/>
                  </a:lnTo>
                  <a:lnTo>
                    <a:pt x="83362" y="32156"/>
                  </a:lnTo>
                  <a:lnTo>
                    <a:pt x="83362" y="111747"/>
                  </a:lnTo>
                  <a:lnTo>
                    <a:pt x="96862" y="111747"/>
                  </a:lnTo>
                  <a:lnTo>
                    <a:pt x="96862" y="64376"/>
                  </a:lnTo>
                  <a:lnTo>
                    <a:pt x="97612" y="59131"/>
                  </a:lnTo>
                  <a:lnTo>
                    <a:pt x="100114" y="51181"/>
                  </a:lnTo>
                  <a:lnTo>
                    <a:pt x="101777" y="48729"/>
                  </a:lnTo>
                  <a:lnTo>
                    <a:pt x="106476" y="45173"/>
                  </a:lnTo>
                  <a:lnTo>
                    <a:pt x="109131" y="44297"/>
                  </a:lnTo>
                  <a:lnTo>
                    <a:pt x="115379" y="44297"/>
                  </a:lnTo>
                  <a:lnTo>
                    <a:pt x="118681" y="45262"/>
                  </a:lnTo>
                  <a:lnTo>
                    <a:pt x="121983" y="47218"/>
                  </a:lnTo>
                  <a:lnTo>
                    <a:pt x="123063" y="44297"/>
                  </a:lnTo>
                  <a:lnTo>
                    <a:pt x="126631" y="34696"/>
                  </a:lnTo>
                  <a:close/>
                </a:path>
                <a:path w="745489" h="1482725">
                  <a:moveTo>
                    <a:pt x="200355" y="70827"/>
                  </a:moveTo>
                  <a:lnTo>
                    <a:pt x="186461" y="38188"/>
                  </a:lnTo>
                  <a:lnTo>
                    <a:pt x="186461" y="61607"/>
                  </a:lnTo>
                  <a:lnTo>
                    <a:pt x="186423" y="82143"/>
                  </a:lnTo>
                  <a:lnTo>
                    <a:pt x="184251" y="89712"/>
                  </a:lnTo>
                  <a:lnTo>
                    <a:pt x="175323" y="99910"/>
                  </a:lnTo>
                  <a:lnTo>
                    <a:pt x="169786" y="102450"/>
                  </a:lnTo>
                  <a:lnTo>
                    <a:pt x="156337" y="102450"/>
                  </a:lnTo>
                  <a:lnTo>
                    <a:pt x="150723" y="99898"/>
                  </a:lnTo>
                  <a:lnTo>
                    <a:pt x="141833" y="89776"/>
                  </a:lnTo>
                  <a:lnTo>
                    <a:pt x="139611" y="82143"/>
                  </a:lnTo>
                  <a:lnTo>
                    <a:pt x="139649" y="61607"/>
                  </a:lnTo>
                  <a:lnTo>
                    <a:pt x="141833" y="54140"/>
                  </a:lnTo>
                  <a:lnTo>
                    <a:pt x="150736" y="44043"/>
                  </a:lnTo>
                  <a:lnTo>
                    <a:pt x="156337" y="41516"/>
                  </a:lnTo>
                  <a:lnTo>
                    <a:pt x="169735" y="41516"/>
                  </a:lnTo>
                  <a:lnTo>
                    <a:pt x="175298" y="44056"/>
                  </a:lnTo>
                  <a:lnTo>
                    <a:pt x="184238" y="54203"/>
                  </a:lnTo>
                  <a:lnTo>
                    <a:pt x="186461" y="61607"/>
                  </a:lnTo>
                  <a:lnTo>
                    <a:pt x="186461" y="38188"/>
                  </a:lnTo>
                  <a:lnTo>
                    <a:pt x="184340" y="36398"/>
                  </a:lnTo>
                  <a:lnTo>
                    <a:pt x="178003" y="33045"/>
                  </a:lnTo>
                  <a:lnTo>
                    <a:pt x="170916" y="31026"/>
                  </a:lnTo>
                  <a:lnTo>
                    <a:pt x="163080" y="30353"/>
                  </a:lnTo>
                  <a:lnTo>
                    <a:pt x="155981" y="30899"/>
                  </a:lnTo>
                  <a:lnTo>
                    <a:pt x="126504" y="61607"/>
                  </a:lnTo>
                  <a:lnTo>
                    <a:pt x="125742" y="71945"/>
                  </a:lnTo>
                  <a:lnTo>
                    <a:pt x="126390" y="81445"/>
                  </a:lnTo>
                  <a:lnTo>
                    <a:pt x="155117" y="112877"/>
                  </a:lnTo>
                  <a:lnTo>
                    <a:pt x="163080" y="113538"/>
                  </a:lnTo>
                  <a:lnTo>
                    <a:pt x="170027" y="113538"/>
                  </a:lnTo>
                  <a:lnTo>
                    <a:pt x="200279" y="81445"/>
                  </a:lnTo>
                  <a:lnTo>
                    <a:pt x="200355" y="70827"/>
                  </a:lnTo>
                  <a:close/>
                </a:path>
                <a:path w="745489" h="1482725">
                  <a:moveTo>
                    <a:pt x="271259" y="1344650"/>
                  </a:moveTo>
                  <a:lnTo>
                    <a:pt x="256311" y="1344650"/>
                  </a:lnTo>
                  <a:lnTo>
                    <a:pt x="256311" y="1357744"/>
                  </a:lnTo>
                  <a:lnTo>
                    <a:pt x="256311" y="1394828"/>
                  </a:lnTo>
                  <a:lnTo>
                    <a:pt x="237451" y="1431175"/>
                  </a:lnTo>
                  <a:lnTo>
                    <a:pt x="222986" y="1431175"/>
                  </a:lnTo>
                  <a:lnTo>
                    <a:pt x="203504" y="1394828"/>
                  </a:lnTo>
                  <a:lnTo>
                    <a:pt x="203454" y="1392707"/>
                  </a:lnTo>
                  <a:lnTo>
                    <a:pt x="203898" y="1384261"/>
                  </a:lnTo>
                  <a:lnTo>
                    <a:pt x="222072" y="1355534"/>
                  </a:lnTo>
                  <a:lnTo>
                    <a:pt x="236524" y="1355534"/>
                  </a:lnTo>
                  <a:lnTo>
                    <a:pt x="256311" y="1394828"/>
                  </a:lnTo>
                  <a:lnTo>
                    <a:pt x="256311" y="1357744"/>
                  </a:lnTo>
                  <a:lnTo>
                    <a:pt x="254419" y="1355534"/>
                  </a:lnTo>
                  <a:lnTo>
                    <a:pt x="250609" y="1351051"/>
                  </a:lnTo>
                  <a:lnTo>
                    <a:pt x="243941" y="1346263"/>
                  </a:lnTo>
                  <a:lnTo>
                    <a:pt x="236308" y="1343393"/>
                  </a:lnTo>
                  <a:lnTo>
                    <a:pt x="227698" y="1342428"/>
                  </a:lnTo>
                  <a:lnTo>
                    <a:pt x="219951" y="1342428"/>
                  </a:lnTo>
                  <a:lnTo>
                    <a:pt x="189230" y="1372285"/>
                  </a:lnTo>
                  <a:lnTo>
                    <a:pt x="186347" y="1392707"/>
                  </a:lnTo>
                  <a:lnTo>
                    <a:pt x="187134" y="1404188"/>
                  </a:lnTo>
                  <a:lnTo>
                    <a:pt x="212763" y="1441335"/>
                  </a:lnTo>
                  <a:lnTo>
                    <a:pt x="228993" y="1444828"/>
                  </a:lnTo>
                  <a:lnTo>
                    <a:pt x="234213" y="1444828"/>
                  </a:lnTo>
                  <a:lnTo>
                    <a:pt x="239153" y="1443621"/>
                  </a:lnTo>
                  <a:lnTo>
                    <a:pt x="248450" y="1438833"/>
                  </a:lnTo>
                  <a:lnTo>
                    <a:pt x="252056" y="1435811"/>
                  </a:lnTo>
                  <a:lnTo>
                    <a:pt x="254647" y="1432191"/>
                  </a:lnTo>
                  <a:lnTo>
                    <a:pt x="254647" y="1480159"/>
                  </a:lnTo>
                  <a:lnTo>
                    <a:pt x="271259" y="1480159"/>
                  </a:lnTo>
                  <a:lnTo>
                    <a:pt x="271259" y="1432191"/>
                  </a:lnTo>
                  <a:lnTo>
                    <a:pt x="271259" y="1431175"/>
                  </a:lnTo>
                  <a:lnTo>
                    <a:pt x="271259" y="1357744"/>
                  </a:lnTo>
                  <a:lnTo>
                    <a:pt x="271259" y="1344650"/>
                  </a:lnTo>
                  <a:close/>
                </a:path>
                <a:path w="745489" h="1482725">
                  <a:moveTo>
                    <a:pt x="321360" y="48018"/>
                  </a:moveTo>
                  <a:lnTo>
                    <a:pt x="319481" y="42037"/>
                  </a:lnTo>
                  <a:lnTo>
                    <a:pt x="319239" y="41287"/>
                  </a:lnTo>
                  <a:lnTo>
                    <a:pt x="310743" y="32537"/>
                  </a:lnTo>
                  <a:lnTo>
                    <a:pt x="304660" y="30353"/>
                  </a:lnTo>
                  <a:lnTo>
                    <a:pt x="296760" y="30353"/>
                  </a:lnTo>
                  <a:lnTo>
                    <a:pt x="289547" y="31229"/>
                  </a:lnTo>
                  <a:lnTo>
                    <a:pt x="283044" y="33832"/>
                  </a:lnTo>
                  <a:lnTo>
                    <a:pt x="277253" y="38188"/>
                  </a:lnTo>
                  <a:lnTo>
                    <a:pt x="272173" y="44297"/>
                  </a:lnTo>
                  <a:lnTo>
                    <a:pt x="271373" y="42037"/>
                  </a:lnTo>
                  <a:lnTo>
                    <a:pt x="270624" y="39890"/>
                  </a:lnTo>
                  <a:lnTo>
                    <a:pt x="267957" y="36474"/>
                  </a:lnTo>
                  <a:lnTo>
                    <a:pt x="260413" y="31572"/>
                  </a:lnTo>
                  <a:lnTo>
                    <a:pt x="255574" y="30353"/>
                  </a:lnTo>
                  <a:lnTo>
                    <a:pt x="244373" y="30353"/>
                  </a:lnTo>
                  <a:lnTo>
                    <a:pt x="239649" y="31534"/>
                  </a:lnTo>
                  <a:lnTo>
                    <a:pt x="231355" y="36283"/>
                  </a:lnTo>
                  <a:lnTo>
                    <a:pt x="228028" y="39420"/>
                  </a:lnTo>
                  <a:lnTo>
                    <a:pt x="225526" y="43319"/>
                  </a:lnTo>
                  <a:lnTo>
                    <a:pt x="225526" y="32156"/>
                  </a:lnTo>
                  <a:lnTo>
                    <a:pt x="213461" y="32156"/>
                  </a:lnTo>
                  <a:lnTo>
                    <a:pt x="213461" y="111747"/>
                  </a:lnTo>
                  <a:lnTo>
                    <a:pt x="226949" y="111747"/>
                  </a:lnTo>
                  <a:lnTo>
                    <a:pt x="226949" y="63207"/>
                  </a:lnTo>
                  <a:lnTo>
                    <a:pt x="227672" y="57658"/>
                  </a:lnTo>
                  <a:lnTo>
                    <a:pt x="242874" y="42037"/>
                  </a:lnTo>
                  <a:lnTo>
                    <a:pt x="251675" y="42037"/>
                  </a:lnTo>
                  <a:lnTo>
                    <a:pt x="255270" y="43548"/>
                  </a:lnTo>
                  <a:lnTo>
                    <a:pt x="259676" y="49542"/>
                  </a:lnTo>
                  <a:lnTo>
                    <a:pt x="260769" y="54038"/>
                  </a:lnTo>
                  <a:lnTo>
                    <a:pt x="260769" y="111747"/>
                  </a:lnTo>
                  <a:lnTo>
                    <a:pt x="274269" y="111747"/>
                  </a:lnTo>
                  <a:lnTo>
                    <a:pt x="274269" y="57302"/>
                  </a:lnTo>
                  <a:lnTo>
                    <a:pt x="276123" y="51346"/>
                  </a:lnTo>
                  <a:lnTo>
                    <a:pt x="283133" y="44297"/>
                  </a:lnTo>
                  <a:lnTo>
                    <a:pt x="283514" y="43903"/>
                  </a:lnTo>
                  <a:lnTo>
                    <a:pt x="288163" y="42037"/>
                  </a:lnTo>
                  <a:lnTo>
                    <a:pt x="296862" y="42037"/>
                  </a:lnTo>
                  <a:lnTo>
                    <a:pt x="307936" y="56210"/>
                  </a:lnTo>
                  <a:lnTo>
                    <a:pt x="307936" y="111747"/>
                  </a:lnTo>
                  <a:lnTo>
                    <a:pt x="321360" y="111747"/>
                  </a:lnTo>
                  <a:lnTo>
                    <a:pt x="321360" y="48018"/>
                  </a:lnTo>
                  <a:close/>
                </a:path>
                <a:path w="745489" h="1482725">
                  <a:moveTo>
                    <a:pt x="377571" y="1344650"/>
                  </a:moveTo>
                  <a:lnTo>
                    <a:pt x="360959" y="1344650"/>
                  </a:lnTo>
                  <a:lnTo>
                    <a:pt x="360959" y="1405496"/>
                  </a:lnTo>
                  <a:lnTo>
                    <a:pt x="360057" y="1411871"/>
                  </a:lnTo>
                  <a:lnTo>
                    <a:pt x="356425" y="1420672"/>
                  </a:lnTo>
                  <a:lnTo>
                    <a:pt x="353339" y="1424139"/>
                  </a:lnTo>
                  <a:lnTo>
                    <a:pt x="344601" y="1429245"/>
                  </a:lnTo>
                  <a:lnTo>
                    <a:pt x="339928" y="1430528"/>
                  </a:lnTo>
                  <a:lnTo>
                    <a:pt x="329958" y="1430528"/>
                  </a:lnTo>
                  <a:lnTo>
                    <a:pt x="314731" y="1407655"/>
                  </a:lnTo>
                  <a:lnTo>
                    <a:pt x="314731" y="1344650"/>
                  </a:lnTo>
                  <a:lnTo>
                    <a:pt x="298119" y="1344650"/>
                  </a:lnTo>
                  <a:lnTo>
                    <a:pt x="298183" y="1413497"/>
                  </a:lnTo>
                  <a:lnTo>
                    <a:pt x="325831" y="1444828"/>
                  </a:lnTo>
                  <a:lnTo>
                    <a:pt x="331622" y="1444828"/>
                  </a:lnTo>
                  <a:lnTo>
                    <a:pt x="362712" y="1428216"/>
                  </a:lnTo>
                  <a:lnTo>
                    <a:pt x="362712" y="1442605"/>
                  </a:lnTo>
                  <a:lnTo>
                    <a:pt x="377571" y="1442605"/>
                  </a:lnTo>
                  <a:lnTo>
                    <a:pt x="377571" y="1428216"/>
                  </a:lnTo>
                  <a:lnTo>
                    <a:pt x="377571" y="1344650"/>
                  </a:lnTo>
                  <a:close/>
                </a:path>
                <a:path w="745489" h="1482725">
                  <a:moveTo>
                    <a:pt x="409689" y="1344650"/>
                  </a:moveTo>
                  <a:lnTo>
                    <a:pt x="393077" y="1344650"/>
                  </a:lnTo>
                  <a:lnTo>
                    <a:pt x="393077" y="1442605"/>
                  </a:lnTo>
                  <a:lnTo>
                    <a:pt x="409689" y="1442605"/>
                  </a:lnTo>
                  <a:lnTo>
                    <a:pt x="409689" y="1344650"/>
                  </a:lnTo>
                  <a:close/>
                </a:path>
                <a:path w="745489" h="1482725">
                  <a:moveTo>
                    <a:pt x="409689" y="1307376"/>
                  </a:moveTo>
                  <a:lnTo>
                    <a:pt x="393077" y="1307376"/>
                  </a:lnTo>
                  <a:lnTo>
                    <a:pt x="393077" y="1326476"/>
                  </a:lnTo>
                  <a:lnTo>
                    <a:pt x="409689" y="1326476"/>
                  </a:lnTo>
                  <a:lnTo>
                    <a:pt x="409689" y="1307376"/>
                  </a:lnTo>
                  <a:close/>
                </a:path>
                <a:path w="745489" h="1482725">
                  <a:moveTo>
                    <a:pt x="478917" y="1442427"/>
                  </a:moveTo>
                  <a:lnTo>
                    <a:pt x="476618" y="1428407"/>
                  </a:lnTo>
                  <a:lnTo>
                    <a:pt x="476516" y="1427759"/>
                  </a:lnTo>
                  <a:lnTo>
                    <a:pt x="473494" y="1428191"/>
                  </a:lnTo>
                  <a:lnTo>
                    <a:pt x="471068" y="1428407"/>
                  </a:lnTo>
                  <a:lnTo>
                    <a:pt x="466763" y="1428407"/>
                  </a:lnTo>
                  <a:lnTo>
                    <a:pt x="459803" y="1419580"/>
                  </a:lnTo>
                  <a:lnTo>
                    <a:pt x="459803" y="1357566"/>
                  </a:lnTo>
                  <a:lnTo>
                    <a:pt x="476516" y="1357566"/>
                  </a:lnTo>
                  <a:lnTo>
                    <a:pt x="476516" y="1344650"/>
                  </a:lnTo>
                  <a:lnTo>
                    <a:pt x="459803" y="1344650"/>
                  </a:lnTo>
                  <a:lnTo>
                    <a:pt x="459803" y="1310424"/>
                  </a:lnTo>
                  <a:lnTo>
                    <a:pt x="443293" y="1320380"/>
                  </a:lnTo>
                  <a:lnTo>
                    <a:pt x="443293" y="1344650"/>
                  </a:lnTo>
                  <a:lnTo>
                    <a:pt x="431101" y="1344650"/>
                  </a:lnTo>
                  <a:lnTo>
                    <a:pt x="431101" y="1357566"/>
                  </a:lnTo>
                  <a:lnTo>
                    <a:pt x="443293" y="1357566"/>
                  </a:lnTo>
                  <a:lnTo>
                    <a:pt x="443293" y="1423885"/>
                  </a:lnTo>
                  <a:lnTo>
                    <a:pt x="443966" y="1430413"/>
                  </a:lnTo>
                  <a:lnTo>
                    <a:pt x="446671" y="1436624"/>
                  </a:lnTo>
                  <a:lnTo>
                    <a:pt x="449008" y="1439138"/>
                  </a:lnTo>
                  <a:lnTo>
                    <a:pt x="455650" y="1442948"/>
                  </a:lnTo>
                  <a:lnTo>
                    <a:pt x="460324" y="1443901"/>
                  </a:lnTo>
                  <a:lnTo>
                    <a:pt x="470052" y="1443901"/>
                  </a:lnTo>
                  <a:lnTo>
                    <a:pt x="474230" y="1443405"/>
                  </a:lnTo>
                  <a:lnTo>
                    <a:pt x="478917" y="1442427"/>
                  </a:lnTo>
                  <a:close/>
                </a:path>
                <a:path w="745489" h="1482725">
                  <a:moveTo>
                    <a:pt x="485355" y="76898"/>
                  </a:moveTo>
                  <a:lnTo>
                    <a:pt x="470814" y="73215"/>
                  </a:lnTo>
                  <a:lnTo>
                    <a:pt x="468807" y="82461"/>
                  </a:lnTo>
                  <a:lnTo>
                    <a:pt x="464985" y="89433"/>
                  </a:lnTo>
                  <a:lnTo>
                    <a:pt x="453694" y="98831"/>
                  </a:lnTo>
                  <a:lnTo>
                    <a:pt x="446798" y="101180"/>
                  </a:lnTo>
                  <a:lnTo>
                    <a:pt x="431939" y="101180"/>
                  </a:lnTo>
                  <a:lnTo>
                    <a:pt x="404533" y="73406"/>
                  </a:lnTo>
                  <a:lnTo>
                    <a:pt x="403174" y="65252"/>
                  </a:lnTo>
                  <a:lnTo>
                    <a:pt x="403174" y="48666"/>
                  </a:lnTo>
                  <a:lnTo>
                    <a:pt x="424256" y="14465"/>
                  </a:lnTo>
                  <a:lnTo>
                    <a:pt x="431317" y="12433"/>
                  </a:lnTo>
                  <a:lnTo>
                    <a:pt x="447116" y="12433"/>
                  </a:lnTo>
                  <a:lnTo>
                    <a:pt x="453212" y="14262"/>
                  </a:lnTo>
                  <a:lnTo>
                    <a:pt x="462915" y="21551"/>
                  </a:lnTo>
                  <a:lnTo>
                    <a:pt x="466610" y="27381"/>
                  </a:lnTo>
                  <a:lnTo>
                    <a:pt x="469163" y="35369"/>
                  </a:lnTo>
                  <a:lnTo>
                    <a:pt x="483489" y="32004"/>
                  </a:lnTo>
                  <a:lnTo>
                    <a:pt x="455256" y="2095"/>
                  </a:lnTo>
                  <a:lnTo>
                    <a:pt x="440067" y="0"/>
                  </a:lnTo>
                  <a:lnTo>
                    <a:pt x="432943" y="406"/>
                  </a:lnTo>
                  <a:lnTo>
                    <a:pt x="398360" y="20040"/>
                  </a:lnTo>
                  <a:lnTo>
                    <a:pt x="388175" y="55981"/>
                  </a:lnTo>
                  <a:lnTo>
                    <a:pt x="388543" y="63728"/>
                  </a:lnTo>
                  <a:lnTo>
                    <a:pt x="405701" y="102362"/>
                  </a:lnTo>
                  <a:lnTo>
                    <a:pt x="439839" y="113614"/>
                  </a:lnTo>
                  <a:lnTo>
                    <a:pt x="448094" y="113030"/>
                  </a:lnTo>
                  <a:lnTo>
                    <a:pt x="482612" y="85318"/>
                  </a:lnTo>
                  <a:lnTo>
                    <a:pt x="485355" y="76898"/>
                  </a:lnTo>
                  <a:close/>
                </a:path>
                <a:path w="745489" h="1482725">
                  <a:moveTo>
                    <a:pt x="531152" y="1305077"/>
                  </a:moveTo>
                  <a:lnTo>
                    <a:pt x="519239" y="1305077"/>
                  </a:lnTo>
                  <a:lnTo>
                    <a:pt x="511136" y="1316659"/>
                  </a:lnTo>
                  <a:lnTo>
                    <a:pt x="493585" y="1351559"/>
                  </a:lnTo>
                  <a:lnTo>
                    <a:pt x="486486" y="1393723"/>
                  </a:lnTo>
                  <a:lnTo>
                    <a:pt x="487070" y="1405978"/>
                  </a:lnTo>
                  <a:lnTo>
                    <a:pt x="501002" y="1453032"/>
                  </a:lnTo>
                  <a:lnTo>
                    <a:pt x="519239" y="1482369"/>
                  </a:lnTo>
                  <a:lnTo>
                    <a:pt x="531152" y="1482369"/>
                  </a:lnTo>
                  <a:lnTo>
                    <a:pt x="519074" y="1460220"/>
                  </a:lnTo>
                  <a:lnTo>
                    <a:pt x="510451" y="1438071"/>
                  </a:lnTo>
                  <a:lnTo>
                    <a:pt x="505282" y="1415897"/>
                  </a:lnTo>
                  <a:lnTo>
                    <a:pt x="503555" y="1393634"/>
                  </a:lnTo>
                  <a:lnTo>
                    <a:pt x="503796" y="1385011"/>
                  </a:lnTo>
                  <a:lnTo>
                    <a:pt x="511352" y="1345476"/>
                  </a:lnTo>
                  <a:lnTo>
                    <a:pt x="526034" y="1313980"/>
                  </a:lnTo>
                  <a:lnTo>
                    <a:pt x="531152" y="1305077"/>
                  </a:lnTo>
                  <a:close/>
                </a:path>
                <a:path w="745489" h="1482725">
                  <a:moveTo>
                    <a:pt x="566559" y="70827"/>
                  </a:moveTo>
                  <a:lnTo>
                    <a:pt x="552665" y="38188"/>
                  </a:lnTo>
                  <a:lnTo>
                    <a:pt x="552665" y="61607"/>
                  </a:lnTo>
                  <a:lnTo>
                    <a:pt x="552627" y="82143"/>
                  </a:lnTo>
                  <a:lnTo>
                    <a:pt x="550456" y="89712"/>
                  </a:lnTo>
                  <a:lnTo>
                    <a:pt x="541540" y="99910"/>
                  </a:lnTo>
                  <a:lnTo>
                    <a:pt x="535990" y="102450"/>
                  </a:lnTo>
                  <a:lnTo>
                    <a:pt x="522541" y="102450"/>
                  </a:lnTo>
                  <a:lnTo>
                    <a:pt x="516928" y="99898"/>
                  </a:lnTo>
                  <a:lnTo>
                    <a:pt x="508038" y="89776"/>
                  </a:lnTo>
                  <a:lnTo>
                    <a:pt x="505815" y="82143"/>
                  </a:lnTo>
                  <a:lnTo>
                    <a:pt x="505866" y="61607"/>
                  </a:lnTo>
                  <a:lnTo>
                    <a:pt x="508038" y="54140"/>
                  </a:lnTo>
                  <a:lnTo>
                    <a:pt x="516940" y="44043"/>
                  </a:lnTo>
                  <a:lnTo>
                    <a:pt x="522541" y="41516"/>
                  </a:lnTo>
                  <a:lnTo>
                    <a:pt x="535940" y="41516"/>
                  </a:lnTo>
                  <a:lnTo>
                    <a:pt x="541502" y="44056"/>
                  </a:lnTo>
                  <a:lnTo>
                    <a:pt x="550443" y="54203"/>
                  </a:lnTo>
                  <a:lnTo>
                    <a:pt x="552665" y="61607"/>
                  </a:lnTo>
                  <a:lnTo>
                    <a:pt x="552665" y="38188"/>
                  </a:lnTo>
                  <a:lnTo>
                    <a:pt x="550545" y="36398"/>
                  </a:lnTo>
                  <a:lnTo>
                    <a:pt x="544207" y="33045"/>
                  </a:lnTo>
                  <a:lnTo>
                    <a:pt x="537121" y="31026"/>
                  </a:lnTo>
                  <a:lnTo>
                    <a:pt x="529285" y="30353"/>
                  </a:lnTo>
                  <a:lnTo>
                    <a:pt x="522185" y="30899"/>
                  </a:lnTo>
                  <a:lnTo>
                    <a:pt x="492721" y="61607"/>
                  </a:lnTo>
                  <a:lnTo>
                    <a:pt x="491947" y="71945"/>
                  </a:lnTo>
                  <a:lnTo>
                    <a:pt x="492594" y="81445"/>
                  </a:lnTo>
                  <a:lnTo>
                    <a:pt x="521335" y="112877"/>
                  </a:lnTo>
                  <a:lnTo>
                    <a:pt x="529285" y="113538"/>
                  </a:lnTo>
                  <a:lnTo>
                    <a:pt x="536244" y="113538"/>
                  </a:lnTo>
                  <a:lnTo>
                    <a:pt x="542645" y="111925"/>
                  </a:lnTo>
                  <a:lnTo>
                    <a:pt x="554393" y="105422"/>
                  </a:lnTo>
                  <a:lnTo>
                    <a:pt x="557314" y="102450"/>
                  </a:lnTo>
                  <a:lnTo>
                    <a:pt x="558876" y="100863"/>
                  </a:lnTo>
                  <a:lnTo>
                    <a:pt x="565023" y="89128"/>
                  </a:lnTo>
                  <a:lnTo>
                    <a:pt x="566483" y="81445"/>
                  </a:lnTo>
                  <a:lnTo>
                    <a:pt x="566559" y="70827"/>
                  </a:lnTo>
                  <a:close/>
                </a:path>
                <a:path w="745489" h="1482725">
                  <a:moveTo>
                    <a:pt x="590219" y="1393634"/>
                  </a:moveTo>
                  <a:lnTo>
                    <a:pt x="583107" y="1351559"/>
                  </a:lnTo>
                  <a:lnTo>
                    <a:pt x="565556" y="1316659"/>
                  </a:lnTo>
                  <a:lnTo>
                    <a:pt x="557453" y="1305077"/>
                  </a:lnTo>
                  <a:lnTo>
                    <a:pt x="545541" y="1305077"/>
                  </a:lnTo>
                  <a:lnTo>
                    <a:pt x="550697" y="1314069"/>
                  </a:lnTo>
                  <a:lnTo>
                    <a:pt x="554888" y="1321676"/>
                  </a:lnTo>
                  <a:lnTo>
                    <a:pt x="569175" y="1359319"/>
                  </a:lnTo>
                  <a:lnTo>
                    <a:pt x="573138" y="1393723"/>
                  </a:lnTo>
                  <a:lnTo>
                    <a:pt x="571411" y="1415897"/>
                  </a:lnTo>
                  <a:lnTo>
                    <a:pt x="566242" y="1438071"/>
                  </a:lnTo>
                  <a:lnTo>
                    <a:pt x="557618" y="1460220"/>
                  </a:lnTo>
                  <a:lnTo>
                    <a:pt x="545541" y="1482369"/>
                  </a:lnTo>
                  <a:lnTo>
                    <a:pt x="557453" y="1482369"/>
                  </a:lnTo>
                  <a:lnTo>
                    <a:pt x="580656" y="1441780"/>
                  </a:lnTo>
                  <a:lnTo>
                    <a:pt x="589610" y="1405978"/>
                  </a:lnTo>
                  <a:lnTo>
                    <a:pt x="590219" y="1393634"/>
                  </a:lnTo>
                  <a:close/>
                </a:path>
                <a:path w="745489" h="1482725">
                  <a:moveTo>
                    <a:pt x="622782" y="34696"/>
                  </a:moveTo>
                  <a:lnTo>
                    <a:pt x="618083" y="31800"/>
                  </a:lnTo>
                  <a:lnTo>
                    <a:pt x="613460" y="30353"/>
                  </a:lnTo>
                  <a:lnTo>
                    <a:pt x="605751" y="30353"/>
                  </a:lnTo>
                  <a:lnTo>
                    <a:pt x="602869" y="31254"/>
                  </a:lnTo>
                  <a:lnTo>
                    <a:pt x="597623" y="34848"/>
                  </a:lnTo>
                  <a:lnTo>
                    <a:pt x="594766" y="38569"/>
                  </a:lnTo>
                  <a:lnTo>
                    <a:pt x="591654" y="44221"/>
                  </a:lnTo>
                  <a:lnTo>
                    <a:pt x="591654" y="32156"/>
                  </a:lnTo>
                  <a:lnTo>
                    <a:pt x="579513" y="32156"/>
                  </a:lnTo>
                  <a:lnTo>
                    <a:pt x="579513" y="111747"/>
                  </a:lnTo>
                  <a:lnTo>
                    <a:pt x="593013" y="111747"/>
                  </a:lnTo>
                  <a:lnTo>
                    <a:pt x="593026" y="64300"/>
                  </a:lnTo>
                  <a:lnTo>
                    <a:pt x="593763" y="59131"/>
                  </a:lnTo>
                  <a:lnTo>
                    <a:pt x="596265" y="51181"/>
                  </a:lnTo>
                  <a:lnTo>
                    <a:pt x="597928" y="48729"/>
                  </a:lnTo>
                  <a:lnTo>
                    <a:pt x="602640" y="45173"/>
                  </a:lnTo>
                  <a:lnTo>
                    <a:pt x="605282" y="44297"/>
                  </a:lnTo>
                  <a:lnTo>
                    <a:pt x="611530" y="44297"/>
                  </a:lnTo>
                  <a:lnTo>
                    <a:pt x="614832" y="45262"/>
                  </a:lnTo>
                  <a:lnTo>
                    <a:pt x="618134" y="47218"/>
                  </a:lnTo>
                  <a:lnTo>
                    <a:pt x="619213" y="44297"/>
                  </a:lnTo>
                  <a:lnTo>
                    <a:pt x="622782" y="34696"/>
                  </a:lnTo>
                  <a:close/>
                </a:path>
                <a:path w="745489" h="1482725">
                  <a:moveTo>
                    <a:pt x="695833" y="71793"/>
                  </a:moveTo>
                  <a:lnTo>
                    <a:pt x="695312" y="64300"/>
                  </a:lnTo>
                  <a:lnTo>
                    <a:pt x="695198" y="62496"/>
                  </a:lnTo>
                  <a:lnTo>
                    <a:pt x="693293" y="54292"/>
                  </a:lnTo>
                  <a:lnTo>
                    <a:pt x="690130" y="47205"/>
                  </a:lnTo>
                  <a:lnTo>
                    <a:pt x="685863" y="41440"/>
                  </a:lnTo>
                  <a:lnTo>
                    <a:pt x="685698" y="41224"/>
                  </a:lnTo>
                  <a:lnTo>
                    <a:pt x="681583" y="37617"/>
                  </a:lnTo>
                  <a:lnTo>
                    <a:pt x="681583" y="64300"/>
                  </a:lnTo>
                  <a:lnTo>
                    <a:pt x="637108" y="64300"/>
                  </a:lnTo>
                  <a:lnTo>
                    <a:pt x="637565" y="57353"/>
                  </a:lnTo>
                  <a:lnTo>
                    <a:pt x="639902" y="51816"/>
                  </a:lnTo>
                  <a:lnTo>
                    <a:pt x="648347" y="43522"/>
                  </a:lnTo>
                  <a:lnTo>
                    <a:pt x="653554" y="41440"/>
                  </a:lnTo>
                  <a:lnTo>
                    <a:pt x="666610" y="41440"/>
                  </a:lnTo>
                  <a:lnTo>
                    <a:pt x="672185" y="44043"/>
                  </a:lnTo>
                  <a:lnTo>
                    <a:pt x="676478" y="49237"/>
                  </a:lnTo>
                  <a:lnTo>
                    <a:pt x="679284" y="52590"/>
                  </a:lnTo>
                  <a:lnTo>
                    <a:pt x="680974" y="57607"/>
                  </a:lnTo>
                  <a:lnTo>
                    <a:pt x="681583" y="64300"/>
                  </a:lnTo>
                  <a:lnTo>
                    <a:pt x="681583" y="37617"/>
                  </a:lnTo>
                  <a:lnTo>
                    <a:pt x="680275" y="36461"/>
                  </a:lnTo>
                  <a:lnTo>
                    <a:pt x="674116" y="33070"/>
                  </a:lnTo>
                  <a:lnTo>
                    <a:pt x="667232" y="31026"/>
                  </a:lnTo>
                  <a:lnTo>
                    <a:pt x="659612" y="30353"/>
                  </a:lnTo>
                  <a:lnTo>
                    <a:pt x="651738" y="31038"/>
                  </a:lnTo>
                  <a:lnTo>
                    <a:pt x="623062" y="63144"/>
                  </a:lnTo>
                  <a:lnTo>
                    <a:pt x="622477" y="71793"/>
                  </a:lnTo>
                  <a:lnTo>
                    <a:pt x="622503" y="73799"/>
                  </a:lnTo>
                  <a:lnTo>
                    <a:pt x="644702" y="110858"/>
                  </a:lnTo>
                  <a:lnTo>
                    <a:pt x="660361" y="113538"/>
                  </a:lnTo>
                  <a:lnTo>
                    <a:pt x="669607" y="113538"/>
                  </a:lnTo>
                  <a:lnTo>
                    <a:pt x="695375" y="87833"/>
                  </a:lnTo>
                  <a:lnTo>
                    <a:pt x="681431" y="86118"/>
                  </a:lnTo>
                  <a:lnTo>
                    <a:pt x="679386" y="91808"/>
                  </a:lnTo>
                  <a:lnTo>
                    <a:pt x="676605" y="95961"/>
                  </a:lnTo>
                  <a:lnTo>
                    <a:pt x="669607" y="101155"/>
                  </a:lnTo>
                  <a:lnTo>
                    <a:pt x="665378" y="102450"/>
                  </a:lnTo>
                  <a:lnTo>
                    <a:pt x="653783" y="102450"/>
                  </a:lnTo>
                  <a:lnTo>
                    <a:pt x="648233" y="100126"/>
                  </a:lnTo>
                  <a:lnTo>
                    <a:pt x="639343" y="90830"/>
                  </a:lnTo>
                  <a:lnTo>
                    <a:pt x="636866" y="84137"/>
                  </a:lnTo>
                  <a:lnTo>
                    <a:pt x="636358" y="75399"/>
                  </a:lnTo>
                  <a:lnTo>
                    <a:pt x="695756" y="75399"/>
                  </a:lnTo>
                  <a:lnTo>
                    <a:pt x="695833" y="71793"/>
                  </a:lnTo>
                  <a:close/>
                </a:path>
                <a:path w="745489" h="1482725">
                  <a:moveTo>
                    <a:pt x="745070" y="71945"/>
                  </a:moveTo>
                  <a:lnTo>
                    <a:pt x="735469" y="28295"/>
                  </a:lnTo>
                  <a:lnTo>
                    <a:pt x="718451" y="0"/>
                  </a:lnTo>
                  <a:lnTo>
                    <a:pt x="708787" y="0"/>
                  </a:lnTo>
                  <a:lnTo>
                    <a:pt x="712965" y="7302"/>
                  </a:lnTo>
                  <a:lnTo>
                    <a:pt x="716368" y="13487"/>
                  </a:lnTo>
                  <a:lnTo>
                    <a:pt x="729386" y="51015"/>
                  </a:lnTo>
                  <a:lnTo>
                    <a:pt x="731202" y="72021"/>
                  </a:lnTo>
                  <a:lnTo>
                    <a:pt x="729805" y="90043"/>
                  </a:lnTo>
                  <a:lnTo>
                    <a:pt x="725601" y="108051"/>
                  </a:lnTo>
                  <a:lnTo>
                    <a:pt x="718591" y="126060"/>
                  </a:lnTo>
                  <a:lnTo>
                    <a:pt x="708787" y="144043"/>
                  </a:lnTo>
                  <a:lnTo>
                    <a:pt x="718451" y="144043"/>
                  </a:lnTo>
                  <a:lnTo>
                    <a:pt x="740714" y="101549"/>
                  </a:lnTo>
                  <a:lnTo>
                    <a:pt x="744588" y="81978"/>
                  </a:lnTo>
                  <a:lnTo>
                    <a:pt x="745070" y="71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928910" y="2996911"/>
              <a:ext cx="1394460" cy="1641475"/>
            </a:xfrm>
            <a:custGeom>
              <a:avLst/>
              <a:gdLst/>
              <a:ahLst/>
              <a:cxnLst/>
              <a:rect l="l" t="t" r="r" b="b"/>
              <a:pathLst>
                <a:path w="1394460" h="1641475">
                  <a:moveTo>
                    <a:pt x="0" y="0"/>
                  </a:moveTo>
                  <a:lnTo>
                    <a:pt x="1393949" y="0"/>
                  </a:lnTo>
                  <a:lnTo>
                    <a:pt x="1393949" y="1641208"/>
                  </a:lnTo>
                  <a:lnTo>
                    <a:pt x="0" y="1641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928910" y="2996911"/>
              <a:ext cx="1394460" cy="1641475"/>
            </a:xfrm>
            <a:custGeom>
              <a:avLst/>
              <a:gdLst/>
              <a:ahLst/>
              <a:cxnLst/>
              <a:rect l="l" t="t" r="r" b="b"/>
              <a:pathLst>
                <a:path w="1394460" h="1641475">
                  <a:moveTo>
                    <a:pt x="0" y="0"/>
                  </a:moveTo>
                  <a:lnTo>
                    <a:pt x="1393949" y="0"/>
                  </a:lnTo>
                  <a:lnTo>
                    <a:pt x="1393949" y="1641209"/>
                  </a:lnTo>
                  <a:lnTo>
                    <a:pt x="0" y="1641209"/>
                  </a:lnTo>
                  <a:lnTo>
                    <a:pt x="0" y="0"/>
                  </a:lnTo>
                  <a:close/>
                </a:path>
              </a:pathLst>
            </a:custGeom>
            <a:ln w="1181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380578" y="3091738"/>
              <a:ext cx="511809" cy="175260"/>
            </a:xfrm>
            <a:custGeom>
              <a:avLst/>
              <a:gdLst/>
              <a:ahLst/>
              <a:cxnLst/>
              <a:rect l="l" t="t" r="r" b="b"/>
              <a:pathLst>
                <a:path w="511810" h="175260">
                  <a:moveTo>
                    <a:pt x="60018" y="0"/>
                  </a:moveTo>
                  <a:lnTo>
                    <a:pt x="0" y="0"/>
                  </a:lnTo>
                  <a:lnTo>
                    <a:pt x="0" y="135229"/>
                  </a:lnTo>
                  <a:lnTo>
                    <a:pt x="17903" y="135229"/>
                  </a:lnTo>
                  <a:lnTo>
                    <a:pt x="17903" y="80252"/>
                  </a:lnTo>
                  <a:lnTo>
                    <a:pt x="52604" y="80252"/>
                  </a:lnTo>
                  <a:lnTo>
                    <a:pt x="92289" y="68306"/>
                  </a:lnTo>
                  <a:lnTo>
                    <a:pt x="95348" y="64293"/>
                  </a:lnTo>
                  <a:lnTo>
                    <a:pt x="17903" y="64293"/>
                  </a:lnTo>
                  <a:lnTo>
                    <a:pt x="17903" y="15958"/>
                  </a:lnTo>
                  <a:lnTo>
                    <a:pt x="96863" y="15958"/>
                  </a:lnTo>
                  <a:lnTo>
                    <a:pt x="96427" y="15067"/>
                  </a:lnTo>
                  <a:lnTo>
                    <a:pt x="92812" y="10716"/>
                  </a:lnTo>
                  <a:lnTo>
                    <a:pt x="83830" y="4504"/>
                  </a:lnTo>
                  <a:lnTo>
                    <a:pt x="78261" y="2399"/>
                  </a:lnTo>
                  <a:lnTo>
                    <a:pt x="71616" y="1291"/>
                  </a:lnTo>
                  <a:lnTo>
                    <a:pt x="66879" y="429"/>
                  </a:lnTo>
                  <a:lnTo>
                    <a:pt x="60018" y="0"/>
                  </a:lnTo>
                  <a:close/>
                </a:path>
                <a:path w="511810" h="175260">
                  <a:moveTo>
                    <a:pt x="96863" y="15958"/>
                  </a:moveTo>
                  <a:lnTo>
                    <a:pt x="60633" y="15958"/>
                  </a:lnTo>
                  <a:lnTo>
                    <a:pt x="66202" y="16358"/>
                  </a:lnTo>
                  <a:lnTo>
                    <a:pt x="69217" y="17156"/>
                  </a:lnTo>
                  <a:lnTo>
                    <a:pt x="73893" y="18449"/>
                  </a:lnTo>
                  <a:lnTo>
                    <a:pt x="77661" y="21109"/>
                  </a:lnTo>
                  <a:lnTo>
                    <a:pt x="83383" y="29165"/>
                  </a:lnTo>
                  <a:lnTo>
                    <a:pt x="84814" y="34008"/>
                  </a:lnTo>
                  <a:lnTo>
                    <a:pt x="84814" y="47473"/>
                  </a:lnTo>
                  <a:lnTo>
                    <a:pt x="52881" y="64293"/>
                  </a:lnTo>
                  <a:lnTo>
                    <a:pt x="95348" y="64293"/>
                  </a:lnTo>
                  <a:lnTo>
                    <a:pt x="97094" y="62002"/>
                  </a:lnTo>
                  <a:lnTo>
                    <a:pt x="100526" y="55034"/>
                  </a:lnTo>
                  <a:lnTo>
                    <a:pt x="102586" y="47404"/>
                  </a:lnTo>
                  <a:lnTo>
                    <a:pt x="103272" y="39112"/>
                  </a:lnTo>
                  <a:lnTo>
                    <a:pt x="103272" y="32409"/>
                  </a:lnTo>
                  <a:lnTo>
                    <a:pt x="101903" y="26259"/>
                  </a:lnTo>
                  <a:lnTo>
                    <a:pt x="96863" y="15958"/>
                  </a:lnTo>
                  <a:close/>
                </a:path>
                <a:path w="511810" h="175260">
                  <a:moveTo>
                    <a:pt x="144063" y="0"/>
                  </a:moveTo>
                  <a:lnTo>
                    <a:pt x="127452" y="0"/>
                  </a:lnTo>
                  <a:lnTo>
                    <a:pt x="127452" y="135229"/>
                  </a:lnTo>
                  <a:lnTo>
                    <a:pt x="144063" y="135229"/>
                  </a:lnTo>
                  <a:lnTo>
                    <a:pt x="144063" y="0"/>
                  </a:lnTo>
                  <a:close/>
                </a:path>
                <a:path w="511810" h="175260">
                  <a:moveTo>
                    <a:pt x="239268" y="48795"/>
                  </a:moveTo>
                  <a:lnTo>
                    <a:pt x="210667" y="48795"/>
                  </a:lnTo>
                  <a:lnTo>
                    <a:pt x="216973" y="50673"/>
                  </a:lnTo>
                  <a:lnTo>
                    <a:pt x="224356" y="57191"/>
                  </a:lnTo>
                  <a:lnTo>
                    <a:pt x="225925" y="61956"/>
                  </a:lnTo>
                  <a:lnTo>
                    <a:pt x="225832" y="73056"/>
                  </a:lnTo>
                  <a:lnTo>
                    <a:pt x="220416" y="74659"/>
                  </a:lnTo>
                  <a:lnTo>
                    <a:pt x="213673" y="76147"/>
                  </a:lnTo>
                  <a:lnTo>
                    <a:pt x="205604" y="77519"/>
                  </a:lnTo>
                  <a:lnTo>
                    <a:pt x="196208" y="78776"/>
                  </a:lnTo>
                  <a:lnTo>
                    <a:pt x="189624" y="79575"/>
                  </a:lnTo>
                  <a:lnTo>
                    <a:pt x="184702" y="80406"/>
                  </a:lnTo>
                  <a:lnTo>
                    <a:pt x="157631" y="104604"/>
                  </a:lnTo>
                  <a:lnTo>
                    <a:pt x="157631" y="117581"/>
                  </a:lnTo>
                  <a:lnTo>
                    <a:pt x="191132" y="137443"/>
                  </a:lnTo>
                  <a:lnTo>
                    <a:pt x="197653" y="137443"/>
                  </a:lnTo>
                  <a:lnTo>
                    <a:pt x="203760" y="136368"/>
                  </a:lnTo>
                  <a:lnTo>
                    <a:pt x="215143" y="132062"/>
                  </a:lnTo>
                  <a:lnTo>
                    <a:pt x="221065" y="128372"/>
                  </a:lnTo>
                  <a:lnTo>
                    <a:pt x="225695" y="124438"/>
                  </a:lnTo>
                  <a:lnTo>
                    <a:pt x="188640" y="124438"/>
                  </a:lnTo>
                  <a:lnTo>
                    <a:pt x="183733" y="122961"/>
                  </a:lnTo>
                  <a:lnTo>
                    <a:pt x="177026" y="117057"/>
                  </a:lnTo>
                  <a:lnTo>
                    <a:pt x="175462" y="113615"/>
                  </a:lnTo>
                  <a:lnTo>
                    <a:pt x="175350" y="106051"/>
                  </a:lnTo>
                  <a:lnTo>
                    <a:pt x="176119" y="103421"/>
                  </a:lnTo>
                  <a:lnTo>
                    <a:pt x="198700" y="92336"/>
                  </a:lnTo>
                  <a:lnTo>
                    <a:pt x="207179" y="90975"/>
                  </a:lnTo>
                  <a:lnTo>
                    <a:pt x="214527" y="89477"/>
                  </a:lnTo>
                  <a:lnTo>
                    <a:pt x="220745" y="87839"/>
                  </a:lnTo>
                  <a:lnTo>
                    <a:pt x="225832" y="86064"/>
                  </a:lnTo>
                  <a:lnTo>
                    <a:pt x="242629" y="86064"/>
                  </a:lnTo>
                  <a:lnTo>
                    <a:pt x="242629" y="64663"/>
                  </a:lnTo>
                  <a:lnTo>
                    <a:pt x="242352" y="59559"/>
                  </a:lnTo>
                  <a:lnTo>
                    <a:pt x="241799" y="56729"/>
                  </a:lnTo>
                  <a:lnTo>
                    <a:pt x="240814" y="52177"/>
                  </a:lnTo>
                  <a:lnTo>
                    <a:pt x="239268" y="48795"/>
                  </a:lnTo>
                  <a:close/>
                </a:path>
                <a:path w="511810" h="175260">
                  <a:moveTo>
                    <a:pt x="243655" y="123145"/>
                  </a:moveTo>
                  <a:lnTo>
                    <a:pt x="227216" y="123145"/>
                  </a:lnTo>
                  <a:lnTo>
                    <a:pt x="227709" y="127758"/>
                  </a:lnTo>
                  <a:lnTo>
                    <a:pt x="228817" y="131786"/>
                  </a:lnTo>
                  <a:lnTo>
                    <a:pt x="230540" y="135229"/>
                  </a:lnTo>
                  <a:lnTo>
                    <a:pt x="247890" y="135229"/>
                  </a:lnTo>
                  <a:lnTo>
                    <a:pt x="245798" y="131479"/>
                  </a:lnTo>
                  <a:lnTo>
                    <a:pt x="244398" y="127558"/>
                  </a:lnTo>
                  <a:lnTo>
                    <a:pt x="243691" y="123469"/>
                  </a:lnTo>
                  <a:lnTo>
                    <a:pt x="243655" y="123145"/>
                  </a:lnTo>
                  <a:close/>
                </a:path>
                <a:path w="511810" h="175260">
                  <a:moveTo>
                    <a:pt x="242629" y="86064"/>
                  </a:moveTo>
                  <a:lnTo>
                    <a:pt x="225832" y="86064"/>
                  </a:lnTo>
                  <a:lnTo>
                    <a:pt x="225711" y="100223"/>
                  </a:lnTo>
                  <a:lnTo>
                    <a:pt x="224941" y="105004"/>
                  </a:lnTo>
                  <a:lnTo>
                    <a:pt x="220818" y="113615"/>
                  </a:lnTo>
                  <a:lnTo>
                    <a:pt x="217158" y="117443"/>
                  </a:lnTo>
                  <a:lnTo>
                    <a:pt x="207190" y="123037"/>
                  </a:lnTo>
                  <a:lnTo>
                    <a:pt x="201499" y="124438"/>
                  </a:lnTo>
                  <a:lnTo>
                    <a:pt x="225695" y="124438"/>
                  </a:lnTo>
                  <a:lnTo>
                    <a:pt x="227216" y="123145"/>
                  </a:lnTo>
                  <a:lnTo>
                    <a:pt x="243655" y="123145"/>
                  </a:lnTo>
                  <a:lnTo>
                    <a:pt x="243227" y="119338"/>
                  </a:lnTo>
                  <a:lnTo>
                    <a:pt x="242895" y="113080"/>
                  </a:lnTo>
                  <a:lnTo>
                    <a:pt x="242728" y="106051"/>
                  </a:lnTo>
                  <a:lnTo>
                    <a:pt x="242629" y="86064"/>
                  </a:lnTo>
                  <a:close/>
                </a:path>
                <a:path w="511810" h="175260">
                  <a:moveTo>
                    <a:pt x="213066" y="35053"/>
                  </a:moveTo>
                  <a:lnTo>
                    <a:pt x="196269" y="35053"/>
                  </a:lnTo>
                  <a:lnTo>
                    <a:pt x="188855" y="36205"/>
                  </a:lnTo>
                  <a:lnTo>
                    <a:pt x="160492" y="65215"/>
                  </a:lnTo>
                  <a:lnTo>
                    <a:pt x="176734" y="67430"/>
                  </a:lnTo>
                  <a:lnTo>
                    <a:pt x="178518" y="60481"/>
                  </a:lnTo>
                  <a:lnTo>
                    <a:pt x="181272" y="55638"/>
                  </a:lnTo>
                  <a:lnTo>
                    <a:pt x="188716" y="50165"/>
                  </a:lnTo>
                  <a:lnTo>
                    <a:pt x="194485" y="48795"/>
                  </a:lnTo>
                  <a:lnTo>
                    <a:pt x="239268" y="48795"/>
                  </a:lnTo>
                  <a:lnTo>
                    <a:pt x="239092" y="48412"/>
                  </a:lnTo>
                  <a:lnTo>
                    <a:pt x="234170" y="42448"/>
                  </a:lnTo>
                  <a:lnTo>
                    <a:pt x="230324" y="39973"/>
                  </a:lnTo>
                  <a:lnTo>
                    <a:pt x="219864" y="36037"/>
                  </a:lnTo>
                  <a:lnTo>
                    <a:pt x="213066" y="35053"/>
                  </a:lnTo>
                  <a:close/>
                </a:path>
                <a:path w="511810" h="175260">
                  <a:moveTo>
                    <a:pt x="266994" y="157368"/>
                  </a:moveTo>
                  <a:lnTo>
                    <a:pt x="268839" y="172957"/>
                  </a:lnTo>
                  <a:lnTo>
                    <a:pt x="272778" y="174310"/>
                  </a:lnTo>
                  <a:lnTo>
                    <a:pt x="276346" y="174986"/>
                  </a:lnTo>
                  <a:lnTo>
                    <a:pt x="284836" y="174986"/>
                  </a:lnTo>
                  <a:lnTo>
                    <a:pt x="289389" y="173711"/>
                  </a:lnTo>
                  <a:lnTo>
                    <a:pt x="297019" y="168607"/>
                  </a:lnTo>
                  <a:lnTo>
                    <a:pt x="300403" y="164594"/>
                  </a:lnTo>
                  <a:lnTo>
                    <a:pt x="303521" y="158845"/>
                  </a:lnTo>
                  <a:lnTo>
                    <a:pt x="273792" y="158845"/>
                  </a:lnTo>
                  <a:lnTo>
                    <a:pt x="270624" y="158352"/>
                  </a:lnTo>
                  <a:lnTo>
                    <a:pt x="266994" y="157368"/>
                  </a:lnTo>
                  <a:close/>
                </a:path>
                <a:path w="511810" h="175260">
                  <a:moveTo>
                    <a:pt x="278069" y="37265"/>
                  </a:moveTo>
                  <a:lnTo>
                    <a:pt x="260164" y="37265"/>
                  </a:lnTo>
                  <a:lnTo>
                    <a:pt x="297357" y="135413"/>
                  </a:lnTo>
                  <a:lnTo>
                    <a:pt x="296189" y="138550"/>
                  </a:lnTo>
                  <a:lnTo>
                    <a:pt x="280192" y="158845"/>
                  </a:lnTo>
                  <a:lnTo>
                    <a:pt x="303521" y="158845"/>
                  </a:lnTo>
                  <a:lnTo>
                    <a:pt x="305572" y="155063"/>
                  </a:lnTo>
                  <a:lnTo>
                    <a:pt x="308678" y="147651"/>
                  </a:lnTo>
                  <a:lnTo>
                    <a:pt x="313247" y="135368"/>
                  </a:lnTo>
                  <a:lnTo>
                    <a:pt x="320238" y="116688"/>
                  </a:lnTo>
                  <a:lnTo>
                    <a:pt x="305572" y="116688"/>
                  </a:lnTo>
                  <a:lnTo>
                    <a:pt x="303480" y="108756"/>
                  </a:lnTo>
                  <a:lnTo>
                    <a:pt x="301110" y="101192"/>
                  </a:lnTo>
                  <a:lnTo>
                    <a:pt x="298465" y="93996"/>
                  </a:lnTo>
                  <a:lnTo>
                    <a:pt x="278069" y="37265"/>
                  </a:lnTo>
                  <a:close/>
                </a:path>
                <a:path w="511810" h="175260">
                  <a:moveTo>
                    <a:pt x="392508" y="35053"/>
                  </a:moveTo>
                  <a:lnTo>
                    <a:pt x="353897" y="56223"/>
                  </a:lnTo>
                  <a:lnTo>
                    <a:pt x="346802" y="86064"/>
                  </a:lnTo>
                  <a:lnTo>
                    <a:pt x="346833" y="88524"/>
                  </a:lnTo>
                  <a:lnTo>
                    <a:pt x="366186" y="129997"/>
                  </a:lnTo>
                  <a:lnTo>
                    <a:pt x="393432" y="137443"/>
                  </a:lnTo>
                  <a:lnTo>
                    <a:pt x="401588" y="136924"/>
                  </a:lnTo>
                  <a:lnTo>
                    <a:pt x="427150" y="123790"/>
                  </a:lnTo>
                  <a:lnTo>
                    <a:pt x="385340" y="123790"/>
                  </a:lnTo>
                  <a:lnTo>
                    <a:pt x="378512" y="120931"/>
                  </a:lnTo>
                  <a:lnTo>
                    <a:pt x="363899" y="90491"/>
                  </a:lnTo>
                  <a:lnTo>
                    <a:pt x="436993" y="90491"/>
                  </a:lnTo>
                  <a:lnTo>
                    <a:pt x="437085" y="86064"/>
                  </a:lnTo>
                  <a:lnTo>
                    <a:pt x="436458" y="76838"/>
                  </a:lnTo>
                  <a:lnTo>
                    <a:pt x="364822" y="76838"/>
                  </a:lnTo>
                  <a:lnTo>
                    <a:pt x="365376" y="68290"/>
                  </a:lnTo>
                  <a:lnTo>
                    <a:pt x="368251" y="61466"/>
                  </a:lnTo>
                  <a:lnTo>
                    <a:pt x="378650" y="51258"/>
                  </a:lnTo>
                  <a:lnTo>
                    <a:pt x="385063" y="48705"/>
                  </a:lnTo>
                  <a:lnTo>
                    <a:pt x="424830" y="48705"/>
                  </a:lnTo>
                  <a:lnTo>
                    <a:pt x="424625" y="48428"/>
                  </a:lnTo>
                  <a:lnTo>
                    <a:pt x="417946" y="42576"/>
                  </a:lnTo>
                  <a:lnTo>
                    <a:pt x="410367" y="38396"/>
                  </a:lnTo>
                  <a:lnTo>
                    <a:pt x="401887" y="35889"/>
                  </a:lnTo>
                  <a:lnTo>
                    <a:pt x="392508" y="35053"/>
                  </a:lnTo>
                  <a:close/>
                </a:path>
                <a:path w="511810" h="175260">
                  <a:moveTo>
                    <a:pt x="419365" y="103681"/>
                  </a:moveTo>
                  <a:lnTo>
                    <a:pt x="416843" y="110693"/>
                  </a:lnTo>
                  <a:lnTo>
                    <a:pt x="413428" y="115797"/>
                  </a:lnTo>
                  <a:lnTo>
                    <a:pt x="404813" y="122193"/>
                  </a:lnTo>
                  <a:lnTo>
                    <a:pt x="399615" y="123790"/>
                  </a:lnTo>
                  <a:lnTo>
                    <a:pt x="427150" y="123790"/>
                  </a:lnTo>
                  <a:lnTo>
                    <a:pt x="430740" y="119156"/>
                  </a:lnTo>
                  <a:lnTo>
                    <a:pt x="434068" y="112900"/>
                  </a:lnTo>
                  <a:lnTo>
                    <a:pt x="436530" y="105803"/>
                  </a:lnTo>
                  <a:lnTo>
                    <a:pt x="419365" y="103681"/>
                  </a:lnTo>
                  <a:close/>
                </a:path>
                <a:path w="511810" h="175260">
                  <a:moveTo>
                    <a:pt x="349963" y="37265"/>
                  </a:moveTo>
                  <a:lnTo>
                    <a:pt x="333350" y="37265"/>
                  </a:lnTo>
                  <a:lnTo>
                    <a:pt x="309755" y="101622"/>
                  </a:lnTo>
                  <a:lnTo>
                    <a:pt x="307478" y="109063"/>
                  </a:lnTo>
                  <a:lnTo>
                    <a:pt x="305572" y="116688"/>
                  </a:lnTo>
                  <a:lnTo>
                    <a:pt x="320238" y="116688"/>
                  </a:lnTo>
                  <a:lnTo>
                    <a:pt x="349963" y="37265"/>
                  </a:lnTo>
                  <a:close/>
                </a:path>
                <a:path w="511810" h="175260">
                  <a:moveTo>
                    <a:pt x="424830" y="48705"/>
                  </a:moveTo>
                  <a:lnTo>
                    <a:pt x="401123" y="48705"/>
                  </a:lnTo>
                  <a:lnTo>
                    <a:pt x="407982" y="51903"/>
                  </a:lnTo>
                  <a:lnTo>
                    <a:pt x="413274" y="58299"/>
                  </a:lnTo>
                  <a:lnTo>
                    <a:pt x="416720" y="62419"/>
                  </a:lnTo>
                  <a:lnTo>
                    <a:pt x="418811" y="68600"/>
                  </a:lnTo>
                  <a:lnTo>
                    <a:pt x="419549" y="76838"/>
                  </a:lnTo>
                  <a:lnTo>
                    <a:pt x="436458" y="76838"/>
                  </a:lnTo>
                  <a:lnTo>
                    <a:pt x="436306" y="74614"/>
                  </a:lnTo>
                  <a:lnTo>
                    <a:pt x="433970" y="64524"/>
                  </a:lnTo>
                  <a:lnTo>
                    <a:pt x="430076" y="55796"/>
                  </a:lnTo>
                  <a:lnTo>
                    <a:pt x="424830" y="48705"/>
                  </a:lnTo>
                  <a:close/>
                </a:path>
                <a:path w="511810" h="175260">
                  <a:moveTo>
                    <a:pt x="473355" y="37265"/>
                  </a:moveTo>
                  <a:lnTo>
                    <a:pt x="458403" y="37265"/>
                  </a:lnTo>
                  <a:lnTo>
                    <a:pt x="458403" y="135229"/>
                  </a:lnTo>
                  <a:lnTo>
                    <a:pt x="475016" y="135229"/>
                  </a:lnTo>
                  <a:lnTo>
                    <a:pt x="475016" y="76931"/>
                  </a:lnTo>
                  <a:lnTo>
                    <a:pt x="475938" y="70474"/>
                  </a:lnTo>
                  <a:lnTo>
                    <a:pt x="479016" y="60697"/>
                  </a:lnTo>
                  <a:lnTo>
                    <a:pt x="481077" y="57668"/>
                  </a:lnTo>
                  <a:lnTo>
                    <a:pt x="486860" y="53301"/>
                  </a:lnTo>
                  <a:lnTo>
                    <a:pt x="490120" y="52210"/>
                  </a:lnTo>
                  <a:lnTo>
                    <a:pt x="507269" y="52210"/>
                  </a:lnTo>
                  <a:lnTo>
                    <a:pt x="473355" y="52118"/>
                  </a:lnTo>
                  <a:lnTo>
                    <a:pt x="473355" y="37265"/>
                  </a:lnTo>
                  <a:close/>
                </a:path>
                <a:path w="511810" h="175260">
                  <a:moveTo>
                    <a:pt x="507269" y="52210"/>
                  </a:moveTo>
                  <a:lnTo>
                    <a:pt x="497812" y="52210"/>
                  </a:lnTo>
                  <a:lnTo>
                    <a:pt x="501872" y="53409"/>
                  </a:lnTo>
                  <a:lnTo>
                    <a:pt x="505933" y="55807"/>
                  </a:lnTo>
                  <a:lnTo>
                    <a:pt x="507269" y="52210"/>
                  </a:lnTo>
                  <a:close/>
                </a:path>
                <a:path w="511810" h="175260">
                  <a:moveTo>
                    <a:pt x="500180" y="35053"/>
                  </a:moveTo>
                  <a:lnTo>
                    <a:pt x="490705" y="35053"/>
                  </a:lnTo>
                  <a:lnTo>
                    <a:pt x="487152" y="36158"/>
                  </a:lnTo>
                  <a:lnTo>
                    <a:pt x="480692" y="40587"/>
                  </a:lnTo>
                  <a:lnTo>
                    <a:pt x="477169" y="45168"/>
                  </a:lnTo>
                  <a:lnTo>
                    <a:pt x="473355" y="52118"/>
                  </a:lnTo>
                  <a:lnTo>
                    <a:pt x="507303" y="52118"/>
                  </a:lnTo>
                  <a:lnTo>
                    <a:pt x="511655" y="40402"/>
                  </a:lnTo>
                  <a:lnTo>
                    <a:pt x="505871" y="36836"/>
                  </a:lnTo>
                  <a:lnTo>
                    <a:pt x="500180" y="350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28910" y="3504624"/>
              <a:ext cx="1394460" cy="1134110"/>
            </a:xfrm>
            <a:custGeom>
              <a:avLst/>
              <a:gdLst/>
              <a:ahLst/>
              <a:cxnLst/>
              <a:rect l="l" t="t" r="r" b="b"/>
              <a:pathLst>
                <a:path w="1394460" h="1134110">
                  <a:moveTo>
                    <a:pt x="0" y="0"/>
                  </a:moveTo>
                  <a:lnTo>
                    <a:pt x="1393949" y="0"/>
                  </a:lnTo>
                  <a:lnTo>
                    <a:pt x="1393949" y="1133496"/>
                  </a:lnTo>
                  <a:lnTo>
                    <a:pt x="0" y="1133496"/>
                  </a:lnTo>
                  <a:lnTo>
                    <a:pt x="0" y="0"/>
                  </a:lnTo>
                  <a:close/>
                </a:path>
                <a:path w="1394460" h="1134110">
                  <a:moveTo>
                    <a:pt x="0" y="531326"/>
                  </a:moveTo>
                  <a:lnTo>
                    <a:pt x="1393949" y="531326"/>
                  </a:lnTo>
                  <a:lnTo>
                    <a:pt x="1393949" y="1133496"/>
                  </a:lnTo>
                  <a:lnTo>
                    <a:pt x="0" y="1133496"/>
                  </a:lnTo>
                  <a:lnTo>
                    <a:pt x="0" y="531326"/>
                  </a:lnTo>
                  <a:close/>
                </a:path>
              </a:pathLst>
            </a:custGeom>
            <a:ln w="11810">
              <a:solidFill>
                <a:srgbClr val="AB19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163" y="3528238"/>
              <a:ext cx="189010" cy="17710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7632" y="3561723"/>
              <a:ext cx="1060504" cy="1772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163" y="3740770"/>
              <a:ext cx="189010" cy="17710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70986" y="3776007"/>
              <a:ext cx="1082675" cy="138430"/>
            </a:xfrm>
            <a:custGeom>
              <a:avLst/>
              <a:gdLst/>
              <a:ahLst/>
              <a:cxnLst/>
              <a:rect l="l" t="t" r="r" b="b"/>
              <a:pathLst>
                <a:path w="1082675" h="138429">
                  <a:moveTo>
                    <a:pt x="16428" y="103958"/>
                  </a:moveTo>
                  <a:lnTo>
                    <a:pt x="0" y="106541"/>
                  </a:lnTo>
                  <a:lnTo>
                    <a:pt x="1837" y="113857"/>
                  </a:lnTo>
                  <a:lnTo>
                    <a:pt x="4580" y="120216"/>
                  </a:lnTo>
                  <a:lnTo>
                    <a:pt x="41899" y="137996"/>
                  </a:lnTo>
                  <a:lnTo>
                    <a:pt x="49590" y="137996"/>
                  </a:lnTo>
                  <a:lnTo>
                    <a:pt x="56481" y="136658"/>
                  </a:lnTo>
                  <a:lnTo>
                    <a:pt x="68663" y="131309"/>
                  </a:lnTo>
                  <a:lnTo>
                    <a:pt x="73324" y="127527"/>
                  </a:lnTo>
                  <a:lnTo>
                    <a:pt x="75427" y="124344"/>
                  </a:lnTo>
                  <a:lnTo>
                    <a:pt x="34240" y="124344"/>
                  </a:lnTo>
                  <a:lnTo>
                    <a:pt x="28348" y="122591"/>
                  </a:lnTo>
                  <a:lnTo>
                    <a:pt x="19919" y="115581"/>
                  </a:lnTo>
                  <a:lnTo>
                    <a:pt x="17350" y="110539"/>
                  </a:lnTo>
                  <a:lnTo>
                    <a:pt x="16428" y="103958"/>
                  </a:lnTo>
                  <a:close/>
                </a:path>
                <a:path w="1082675" h="138429">
                  <a:moveTo>
                    <a:pt x="46545" y="35604"/>
                  </a:moveTo>
                  <a:lnTo>
                    <a:pt x="33747" y="35604"/>
                  </a:lnTo>
                  <a:lnTo>
                    <a:pt x="28964" y="36266"/>
                  </a:lnTo>
                  <a:lnTo>
                    <a:pt x="20043" y="38910"/>
                  </a:lnTo>
                  <a:lnTo>
                    <a:pt x="16520" y="40525"/>
                  </a:lnTo>
                  <a:lnTo>
                    <a:pt x="13936" y="42430"/>
                  </a:lnTo>
                  <a:lnTo>
                    <a:pt x="10491" y="44890"/>
                  </a:lnTo>
                  <a:lnTo>
                    <a:pt x="7768" y="47980"/>
                  </a:lnTo>
                  <a:lnTo>
                    <a:pt x="3769" y="55422"/>
                  </a:lnTo>
                  <a:lnTo>
                    <a:pt x="2769" y="59465"/>
                  </a:lnTo>
                  <a:lnTo>
                    <a:pt x="2769" y="68628"/>
                  </a:lnTo>
                  <a:lnTo>
                    <a:pt x="34017" y="92044"/>
                  </a:lnTo>
                  <a:lnTo>
                    <a:pt x="51498" y="96549"/>
                  </a:lnTo>
                  <a:lnTo>
                    <a:pt x="57158" y="98423"/>
                  </a:lnTo>
                  <a:lnTo>
                    <a:pt x="59435" y="99898"/>
                  </a:lnTo>
                  <a:lnTo>
                    <a:pt x="62696" y="102053"/>
                  </a:lnTo>
                  <a:lnTo>
                    <a:pt x="64326" y="105003"/>
                  </a:lnTo>
                  <a:lnTo>
                    <a:pt x="64326" y="112936"/>
                  </a:lnTo>
                  <a:lnTo>
                    <a:pt x="62481" y="116579"/>
                  </a:lnTo>
                  <a:lnTo>
                    <a:pt x="55097" y="122791"/>
                  </a:lnTo>
                  <a:lnTo>
                    <a:pt x="49437" y="124344"/>
                  </a:lnTo>
                  <a:lnTo>
                    <a:pt x="75427" y="124344"/>
                  </a:lnTo>
                  <a:lnTo>
                    <a:pt x="79785" y="117749"/>
                  </a:lnTo>
                  <a:lnTo>
                    <a:pt x="81276" y="112936"/>
                  </a:lnTo>
                  <a:lnTo>
                    <a:pt x="81400" y="101346"/>
                  </a:lnTo>
                  <a:lnTo>
                    <a:pt x="80077" y="96608"/>
                  </a:lnTo>
                  <a:lnTo>
                    <a:pt x="33778" y="74162"/>
                  </a:lnTo>
                  <a:lnTo>
                    <a:pt x="28887" y="72748"/>
                  </a:lnTo>
                  <a:lnTo>
                    <a:pt x="27226" y="72133"/>
                  </a:lnTo>
                  <a:lnTo>
                    <a:pt x="24334" y="70966"/>
                  </a:lnTo>
                  <a:lnTo>
                    <a:pt x="22212" y="69489"/>
                  </a:lnTo>
                  <a:lnTo>
                    <a:pt x="20858" y="67706"/>
                  </a:lnTo>
                  <a:lnTo>
                    <a:pt x="19504" y="65984"/>
                  </a:lnTo>
                  <a:lnTo>
                    <a:pt x="18827" y="64047"/>
                  </a:lnTo>
                  <a:lnTo>
                    <a:pt x="18827" y="58512"/>
                  </a:lnTo>
                  <a:lnTo>
                    <a:pt x="20458" y="55561"/>
                  </a:lnTo>
                  <a:lnTo>
                    <a:pt x="26979" y="50519"/>
                  </a:lnTo>
                  <a:lnTo>
                    <a:pt x="32425" y="49256"/>
                  </a:lnTo>
                  <a:lnTo>
                    <a:pt x="72965" y="49256"/>
                  </a:lnTo>
                  <a:lnTo>
                    <a:pt x="69218" y="44138"/>
                  </a:lnTo>
                  <a:lnTo>
                    <a:pt x="64926" y="41140"/>
                  </a:lnTo>
                  <a:lnTo>
                    <a:pt x="53298" y="36711"/>
                  </a:lnTo>
                  <a:lnTo>
                    <a:pt x="46545" y="35604"/>
                  </a:lnTo>
                  <a:close/>
                </a:path>
                <a:path w="1082675" h="138429">
                  <a:moveTo>
                    <a:pt x="72965" y="49256"/>
                  </a:moveTo>
                  <a:lnTo>
                    <a:pt x="46515" y="49256"/>
                  </a:lnTo>
                  <a:lnTo>
                    <a:pt x="51513" y="50671"/>
                  </a:lnTo>
                  <a:lnTo>
                    <a:pt x="58588" y="56328"/>
                  </a:lnTo>
                  <a:lnTo>
                    <a:pt x="60727" y="60265"/>
                  </a:lnTo>
                  <a:lnTo>
                    <a:pt x="61465" y="65308"/>
                  </a:lnTo>
                  <a:lnTo>
                    <a:pt x="77708" y="63094"/>
                  </a:lnTo>
                  <a:lnTo>
                    <a:pt x="76662" y="56760"/>
                  </a:lnTo>
                  <a:lnTo>
                    <a:pt x="74756" y="51702"/>
                  </a:lnTo>
                  <a:lnTo>
                    <a:pt x="72965" y="49256"/>
                  </a:lnTo>
                  <a:close/>
                </a:path>
                <a:path w="1082675" h="138429">
                  <a:moveTo>
                    <a:pt x="140742" y="35604"/>
                  </a:moveTo>
                  <a:lnTo>
                    <a:pt x="132313" y="35604"/>
                  </a:lnTo>
                  <a:lnTo>
                    <a:pt x="124515" y="37588"/>
                  </a:lnTo>
                  <a:lnTo>
                    <a:pt x="97389" y="72295"/>
                  </a:lnTo>
                  <a:lnTo>
                    <a:pt x="96074" y="87170"/>
                  </a:lnTo>
                  <a:lnTo>
                    <a:pt x="96838" y="98726"/>
                  </a:lnTo>
                  <a:lnTo>
                    <a:pt x="122503" y="134710"/>
                  </a:lnTo>
                  <a:lnTo>
                    <a:pt x="140649" y="137996"/>
                  </a:lnTo>
                  <a:lnTo>
                    <a:pt x="148365" y="137400"/>
                  </a:lnTo>
                  <a:lnTo>
                    <a:pt x="155451" y="135610"/>
                  </a:lnTo>
                  <a:lnTo>
                    <a:pt x="161909" y="132626"/>
                  </a:lnTo>
                  <a:lnTo>
                    <a:pt x="167737" y="128450"/>
                  </a:lnTo>
                  <a:lnTo>
                    <a:pt x="171654" y="124344"/>
                  </a:lnTo>
                  <a:lnTo>
                    <a:pt x="132344" y="124344"/>
                  </a:lnTo>
                  <a:lnTo>
                    <a:pt x="125761" y="121362"/>
                  </a:lnTo>
                  <a:lnTo>
                    <a:pt x="113148" y="86707"/>
                  </a:lnTo>
                  <a:lnTo>
                    <a:pt x="113638" y="77630"/>
                  </a:lnTo>
                  <a:lnTo>
                    <a:pt x="133021" y="49256"/>
                  </a:lnTo>
                  <a:lnTo>
                    <a:pt x="172265" y="49256"/>
                  </a:lnTo>
                  <a:lnTo>
                    <a:pt x="171481" y="48135"/>
                  </a:lnTo>
                  <a:lnTo>
                    <a:pt x="166861" y="43676"/>
                  </a:lnTo>
                  <a:lnTo>
                    <a:pt x="161422" y="40145"/>
                  </a:lnTo>
                  <a:lnTo>
                    <a:pt x="155255" y="37622"/>
                  </a:lnTo>
                  <a:lnTo>
                    <a:pt x="148362" y="36109"/>
                  </a:lnTo>
                  <a:lnTo>
                    <a:pt x="140742" y="35604"/>
                  </a:lnTo>
                  <a:close/>
                </a:path>
                <a:path w="1082675" h="138429">
                  <a:moveTo>
                    <a:pt x="165107" y="99898"/>
                  </a:moveTo>
                  <a:lnTo>
                    <a:pt x="163937" y="108201"/>
                  </a:lnTo>
                  <a:lnTo>
                    <a:pt x="161169" y="114350"/>
                  </a:lnTo>
                  <a:lnTo>
                    <a:pt x="152433" y="122345"/>
                  </a:lnTo>
                  <a:lnTo>
                    <a:pt x="146988" y="124344"/>
                  </a:lnTo>
                  <a:lnTo>
                    <a:pt x="171654" y="124344"/>
                  </a:lnTo>
                  <a:lnTo>
                    <a:pt x="172729" y="123217"/>
                  </a:lnTo>
                  <a:lnTo>
                    <a:pt x="176677" y="117068"/>
                  </a:lnTo>
                  <a:lnTo>
                    <a:pt x="179582" y="110003"/>
                  </a:lnTo>
                  <a:lnTo>
                    <a:pt x="181442" y="102020"/>
                  </a:lnTo>
                  <a:lnTo>
                    <a:pt x="165107" y="99898"/>
                  </a:lnTo>
                  <a:close/>
                </a:path>
                <a:path w="1082675" h="138429">
                  <a:moveTo>
                    <a:pt x="172265" y="49256"/>
                  </a:moveTo>
                  <a:lnTo>
                    <a:pt x="146926" y="49256"/>
                  </a:lnTo>
                  <a:lnTo>
                    <a:pt x="151648" y="50916"/>
                  </a:lnTo>
                  <a:lnTo>
                    <a:pt x="159462" y="57558"/>
                  </a:lnTo>
                  <a:lnTo>
                    <a:pt x="162185" y="62509"/>
                  </a:lnTo>
                  <a:lnTo>
                    <a:pt x="163723" y="69090"/>
                  </a:lnTo>
                  <a:lnTo>
                    <a:pt x="179873" y="66598"/>
                  </a:lnTo>
                  <a:lnTo>
                    <a:pt x="177987" y="59596"/>
                  </a:lnTo>
                  <a:lnTo>
                    <a:pt x="175190" y="53442"/>
                  </a:lnTo>
                  <a:lnTo>
                    <a:pt x="172265" y="49256"/>
                  </a:lnTo>
                  <a:close/>
                </a:path>
                <a:path w="1082675" h="138429">
                  <a:moveTo>
                    <a:pt x="235432" y="35604"/>
                  </a:moveTo>
                  <a:lnTo>
                    <a:pt x="197985" y="53921"/>
                  </a:lnTo>
                  <a:lnTo>
                    <a:pt x="189472" y="86800"/>
                  </a:lnTo>
                  <a:lnTo>
                    <a:pt x="190265" y="98480"/>
                  </a:lnTo>
                  <a:lnTo>
                    <a:pt x="216824" y="134699"/>
                  </a:lnTo>
                  <a:lnTo>
                    <a:pt x="235432" y="137996"/>
                  </a:lnTo>
                  <a:lnTo>
                    <a:pt x="243984" y="137996"/>
                  </a:lnTo>
                  <a:lnTo>
                    <a:pt x="251875" y="135997"/>
                  </a:lnTo>
                  <a:lnTo>
                    <a:pt x="266334" y="128003"/>
                  </a:lnTo>
                  <a:lnTo>
                    <a:pt x="269924" y="124344"/>
                  </a:lnTo>
                  <a:lnTo>
                    <a:pt x="227126" y="124344"/>
                  </a:lnTo>
                  <a:lnTo>
                    <a:pt x="220221" y="121207"/>
                  </a:lnTo>
                  <a:lnTo>
                    <a:pt x="206546" y="86800"/>
                  </a:lnTo>
                  <a:lnTo>
                    <a:pt x="207059" y="77985"/>
                  </a:lnTo>
                  <a:lnTo>
                    <a:pt x="227126" y="49349"/>
                  </a:lnTo>
                  <a:lnTo>
                    <a:pt x="268865" y="49349"/>
                  </a:lnTo>
                  <a:lnTo>
                    <a:pt x="268472" y="48842"/>
                  </a:lnTo>
                  <a:lnTo>
                    <a:pt x="261597" y="43051"/>
                  </a:lnTo>
                  <a:lnTo>
                    <a:pt x="253798" y="38914"/>
                  </a:lnTo>
                  <a:lnTo>
                    <a:pt x="245077" y="36431"/>
                  </a:lnTo>
                  <a:lnTo>
                    <a:pt x="235432" y="35604"/>
                  </a:lnTo>
                  <a:close/>
                </a:path>
                <a:path w="1082675" h="138429">
                  <a:moveTo>
                    <a:pt x="268865" y="49349"/>
                  </a:moveTo>
                  <a:lnTo>
                    <a:pt x="243615" y="49349"/>
                  </a:lnTo>
                  <a:lnTo>
                    <a:pt x="250460" y="52470"/>
                  </a:lnTo>
                  <a:lnTo>
                    <a:pt x="255967" y="58712"/>
                  </a:lnTo>
                  <a:lnTo>
                    <a:pt x="264195" y="86800"/>
                  </a:lnTo>
                  <a:lnTo>
                    <a:pt x="263765" y="94368"/>
                  </a:lnTo>
                  <a:lnTo>
                    <a:pt x="243677" y="124344"/>
                  </a:lnTo>
                  <a:lnTo>
                    <a:pt x="269924" y="124344"/>
                  </a:lnTo>
                  <a:lnTo>
                    <a:pt x="281301" y="85417"/>
                  </a:lnTo>
                  <a:lnTo>
                    <a:pt x="280499" y="74379"/>
                  </a:lnTo>
                  <a:lnTo>
                    <a:pt x="278094" y="64604"/>
                  </a:lnTo>
                  <a:lnTo>
                    <a:pt x="274085" y="56092"/>
                  </a:lnTo>
                  <a:lnTo>
                    <a:pt x="268865" y="49349"/>
                  </a:lnTo>
                  <a:close/>
                </a:path>
                <a:path w="1082675" h="138429">
                  <a:moveTo>
                    <a:pt x="316740" y="37819"/>
                  </a:moveTo>
                  <a:lnTo>
                    <a:pt x="301788" y="37819"/>
                  </a:lnTo>
                  <a:lnTo>
                    <a:pt x="301788" y="135782"/>
                  </a:lnTo>
                  <a:lnTo>
                    <a:pt x="318401" y="135782"/>
                  </a:lnTo>
                  <a:lnTo>
                    <a:pt x="318401" y="77485"/>
                  </a:lnTo>
                  <a:lnTo>
                    <a:pt x="319323" y="71028"/>
                  </a:lnTo>
                  <a:lnTo>
                    <a:pt x="322400" y="61249"/>
                  </a:lnTo>
                  <a:lnTo>
                    <a:pt x="324462" y="58219"/>
                  </a:lnTo>
                  <a:lnTo>
                    <a:pt x="330245" y="53854"/>
                  </a:lnTo>
                  <a:lnTo>
                    <a:pt x="333505" y="52763"/>
                  </a:lnTo>
                  <a:lnTo>
                    <a:pt x="350654" y="52763"/>
                  </a:lnTo>
                  <a:lnTo>
                    <a:pt x="316740" y="52670"/>
                  </a:lnTo>
                  <a:lnTo>
                    <a:pt x="316740" y="37819"/>
                  </a:lnTo>
                  <a:close/>
                </a:path>
                <a:path w="1082675" h="138429">
                  <a:moveTo>
                    <a:pt x="350654" y="52763"/>
                  </a:moveTo>
                  <a:lnTo>
                    <a:pt x="341196" y="52763"/>
                  </a:lnTo>
                  <a:lnTo>
                    <a:pt x="345257" y="53961"/>
                  </a:lnTo>
                  <a:lnTo>
                    <a:pt x="349318" y="56361"/>
                  </a:lnTo>
                  <a:lnTo>
                    <a:pt x="350654" y="52763"/>
                  </a:lnTo>
                  <a:close/>
                </a:path>
                <a:path w="1082675" h="138429">
                  <a:moveTo>
                    <a:pt x="343565" y="35604"/>
                  </a:moveTo>
                  <a:lnTo>
                    <a:pt x="334091" y="35604"/>
                  </a:lnTo>
                  <a:lnTo>
                    <a:pt x="330537" y="36711"/>
                  </a:lnTo>
                  <a:lnTo>
                    <a:pt x="324077" y="41140"/>
                  </a:lnTo>
                  <a:lnTo>
                    <a:pt x="320554" y="45722"/>
                  </a:lnTo>
                  <a:lnTo>
                    <a:pt x="316740" y="52670"/>
                  </a:lnTo>
                  <a:lnTo>
                    <a:pt x="350689" y="52670"/>
                  </a:lnTo>
                  <a:lnTo>
                    <a:pt x="355039" y="40956"/>
                  </a:lnTo>
                  <a:lnTo>
                    <a:pt x="349256" y="37388"/>
                  </a:lnTo>
                  <a:lnTo>
                    <a:pt x="343565" y="35604"/>
                  </a:lnTo>
                  <a:close/>
                </a:path>
                <a:path w="1082675" h="138429">
                  <a:moveTo>
                    <a:pt x="401278" y="35604"/>
                  </a:moveTo>
                  <a:lnTo>
                    <a:pt x="362666" y="56774"/>
                  </a:lnTo>
                  <a:lnTo>
                    <a:pt x="355571" y="86616"/>
                  </a:lnTo>
                  <a:lnTo>
                    <a:pt x="355602" y="89075"/>
                  </a:lnTo>
                  <a:lnTo>
                    <a:pt x="374954" y="130550"/>
                  </a:lnTo>
                  <a:lnTo>
                    <a:pt x="402200" y="137996"/>
                  </a:lnTo>
                  <a:lnTo>
                    <a:pt x="410356" y="137478"/>
                  </a:lnTo>
                  <a:lnTo>
                    <a:pt x="435917" y="124344"/>
                  </a:lnTo>
                  <a:lnTo>
                    <a:pt x="394110" y="124344"/>
                  </a:lnTo>
                  <a:lnTo>
                    <a:pt x="387280" y="121484"/>
                  </a:lnTo>
                  <a:lnTo>
                    <a:pt x="372667" y="91045"/>
                  </a:lnTo>
                  <a:lnTo>
                    <a:pt x="445761" y="91045"/>
                  </a:lnTo>
                  <a:lnTo>
                    <a:pt x="445853" y="86616"/>
                  </a:lnTo>
                  <a:lnTo>
                    <a:pt x="445226" y="77392"/>
                  </a:lnTo>
                  <a:lnTo>
                    <a:pt x="373590" y="77392"/>
                  </a:lnTo>
                  <a:lnTo>
                    <a:pt x="374144" y="68844"/>
                  </a:lnTo>
                  <a:lnTo>
                    <a:pt x="377021" y="62017"/>
                  </a:lnTo>
                  <a:lnTo>
                    <a:pt x="387418" y="51809"/>
                  </a:lnTo>
                  <a:lnTo>
                    <a:pt x="393833" y="49256"/>
                  </a:lnTo>
                  <a:lnTo>
                    <a:pt x="433599" y="49256"/>
                  </a:lnTo>
                  <a:lnTo>
                    <a:pt x="433395" y="48981"/>
                  </a:lnTo>
                  <a:lnTo>
                    <a:pt x="426715" y="43128"/>
                  </a:lnTo>
                  <a:lnTo>
                    <a:pt x="419135" y="38948"/>
                  </a:lnTo>
                  <a:lnTo>
                    <a:pt x="410656" y="36440"/>
                  </a:lnTo>
                  <a:lnTo>
                    <a:pt x="401278" y="35604"/>
                  </a:lnTo>
                  <a:close/>
                </a:path>
                <a:path w="1082675" h="138429">
                  <a:moveTo>
                    <a:pt x="428134" y="104235"/>
                  </a:moveTo>
                  <a:lnTo>
                    <a:pt x="425611" y="111246"/>
                  </a:lnTo>
                  <a:lnTo>
                    <a:pt x="422197" y="116351"/>
                  </a:lnTo>
                  <a:lnTo>
                    <a:pt x="413583" y="122745"/>
                  </a:lnTo>
                  <a:lnTo>
                    <a:pt x="408383" y="124344"/>
                  </a:lnTo>
                  <a:lnTo>
                    <a:pt x="435917" y="124344"/>
                  </a:lnTo>
                  <a:lnTo>
                    <a:pt x="439508" y="119708"/>
                  </a:lnTo>
                  <a:lnTo>
                    <a:pt x="442836" y="113453"/>
                  </a:lnTo>
                  <a:lnTo>
                    <a:pt x="445300" y="106357"/>
                  </a:lnTo>
                  <a:lnTo>
                    <a:pt x="428134" y="104235"/>
                  </a:lnTo>
                  <a:close/>
                </a:path>
                <a:path w="1082675" h="138429">
                  <a:moveTo>
                    <a:pt x="433599" y="49256"/>
                  </a:moveTo>
                  <a:lnTo>
                    <a:pt x="409891" y="49256"/>
                  </a:lnTo>
                  <a:lnTo>
                    <a:pt x="416751" y="52454"/>
                  </a:lnTo>
                  <a:lnTo>
                    <a:pt x="422042" y="58850"/>
                  </a:lnTo>
                  <a:lnTo>
                    <a:pt x="425488" y="62971"/>
                  </a:lnTo>
                  <a:lnTo>
                    <a:pt x="427581" y="69151"/>
                  </a:lnTo>
                  <a:lnTo>
                    <a:pt x="428318" y="77392"/>
                  </a:lnTo>
                  <a:lnTo>
                    <a:pt x="445226" y="77392"/>
                  </a:lnTo>
                  <a:lnTo>
                    <a:pt x="445075" y="75166"/>
                  </a:lnTo>
                  <a:lnTo>
                    <a:pt x="442739" y="65077"/>
                  </a:lnTo>
                  <a:lnTo>
                    <a:pt x="438845" y="56349"/>
                  </a:lnTo>
                  <a:lnTo>
                    <a:pt x="433599" y="49256"/>
                  </a:lnTo>
                  <a:close/>
                </a:path>
                <a:path w="1082675" h="138429">
                  <a:moveTo>
                    <a:pt x="538143" y="37819"/>
                  </a:moveTo>
                  <a:lnTo>
                    <a:pt x="519224" y="37819"/>
                  </a:lnTo>
                  <a:lnTo>
                    <a:pt x="519224" y="56728"/>
                  </a:lnTo>
                  <a:lnTo>
                    <a:pt x="538143" y="56728"/>
                  </a:lnTo>
                  <a:lnTo>
                    <a:pt x="538143" y="37819"/>
                  </a:lnTo>
                  <a:close/>
                </a:path>
                <a:path w="1082675" h="138429">
                  <a:moveTo>
                    <a:pt x="538143" y="116873"/>
                  </a:moveTo>
                  <a:lnTo>
                    <a:pt x="519224" y="116873"/>
                  </a:lnTo>
                  <a:lnTo>
                    <a:pt x="519224" y="135782"/>
                  </a:lnTo>
                  <a:lnTo>
                    <a:pt x="538143" y="135782"/>
                  </a:lnTo>
                  <a:lnTo>
                    <a:pt x="538143" y="116873"/>
                  </a:lnTo>
                  <a:close/>
                </a:path>
                <a:path w="1082675" h="138429">
                  <a:moveTo>
                    <a:pt x="625819" y="552"/>
                  </a:moveTo>
                  <a:lnTo>
                    <a:pt x="609207" y="552"/>
                  </a:lnTo>
                  <a:lnTo>
                    <a:pt x="609207" y="19646"/>
                  </a:lnTo>
                  <a:lnTo>
                    <a:pt x="625819" y="19646"/>
                  </a:lnTo>
                  <a:lnTo>
                    <a:pt x="625819" y="552"/>
                  </a:lnTo>
                  <a:close/>
                </a:path>
                <a:path w="1082675" h="138429">
                  <a:moveTo>
                    <a:pt x="625819" y="37819"/>
                  </a:moveTo>
                  <a:lnTo>
                    <a:pt x="609207" y="37819"/>
                  </a:lnTo>
                  <a:lnTo>
                    <a:pt x="609207" y="135782"/>
                  </a:lnTo>
                  <a:lnTo>
                    <a:pt x="625819" y="135782"/>
                  </a:lnTo>
                  <a:lnTo>
                    <a:pt x="625819" y="37819"/>
                  </a:lnTo>
                  <a:close/>
                </a:path>
                <a:path w="1082675" h="138429">
                  <a:moveTo>
                    <a:pt x="671318" y="37819"/>
                  </a:moveTo>
                  <a:lnTo>
                    <a:pt x="656367" y="37819"/>
                  </a:lnTo>
                  <a:lnTo>
                    <a:pt x="656367" y="135782"/>
                  </a:lnTo>
                  <a:lnTo>
                    <a:pt x="672979" y="135782"/>
                  </a:lnTo>
                  <a:lnTo>
                    <a:pt x="672979" y="82280"/>
                  </a:lnTo>
                  <a:lnTo>
                    <a:pt x="673461" y="73627"/>
                  </a:lnTo>
                  <a:lnTo>
                    <a:pt x="687158" y="51748"/>
                  </a:lnTo>
                  <a:lnTo>
                    <a:pt x="671318" y="51748"/>
                  </a:lnTo>
                  <a:lnTo>
                    <a:pt x="671318" y="37819"/>
                  </a:lnTo>
                  <a:close/>
                </a:path>
                <a:path w="1082675" h="138429">
                  <a:moveTo>
                    <a:pt x="731966" y="49994"/>
                  </a:moveTo>
                  <a:lnTo>
                    <a:pt x="703435" y="49994"/>
                  </a:lnTo>
                  <a:lnTo>
                    <a:pt x="707296" y="50995"/>
                  </a:lnTo>
                  <a:lnTo>
                    <a:pt x="713879" y="54992"/>
                  </a:lnTo>
                  <a:lnTo>
                    <a:pt x="716172" y="57666"/>
                  </a:lnTo>
                  <a:lnTo>
                    <a:pt x="718755" y="64371"/>
                  </a:lnTo>
                  <a:lnTo>
                    <a:pt x="719401" y="69428"/>
                  </a:lnTo>
                  <a:lnTo>
                    <a:pt x="719401" y="135782"/>
                  </a:lnTo>
                  <a:lnTo>
                    <a:pt x="736013" y="135782"/>
                  </a:lnTo>
                  <a:lnTo>
                    <a:pt x="735934" y="66483"/>
                  </a:lnTo>
                  <a:lnTo>
                    <a:pt x="732383" y="50579"/>
                  </a:lnTo>
                  <a:lnTo>
                    <a:pt x="731966" y="49994"/>
                  </a:lnTo>
                  <a:close/>
                </a:path>
                <a:path w="1082675" h="138429">
                  <a:moveTo>
                    <a:pt x="708418" y="35604"/>
                  </a:moveTo>
                  <a:lnTo>
                    <a:pt x="702511" y="35604"/>
                  </a:lnTo>
                  <a:lnTo>
                    <a:pt x="692914" y="36613"/>
                  </a:lnTo>
                  <a:lnTo>
                    <a:pt x="684516" y="39640"/>
                  </a:lnTo>
                  <a:lnTo>
                    <a:pt x="677317" y="44685"/>
                  </a:lnTo>
                  <a:lnTo>
                    <a:pt x="671318" y="51748"/>
                  </a:lnTo>
                  <a:lnTo>
                    <a:pt x="687158" y="51748"/>
                  </a:lnTo>
                  <a:lnTo>
                    <a:pt x="691930" y="49994"/>
                  </a:lnTo>
                  <a:lnTo>
                    <a:pt x="731966" y="49994"/>
                  </a:lnTo>
                  <a:lnTo>
                    <a:pt x="727462" y="43693"/>
                  </a:lnTo>
                  <a:lnTo>
                    <a:pt x="723755" y="40909"/>
                  </a:lnTo>
                  <a:lnTo>
                    <a:pt x="713849" y="36666"/>
                  </a:lnTo>
                  <a:lnTo>
                    <a:pt x="708418" y="35604"/>
                  </a:lnTo>
                  <a:close/>
                </a:path>
                <a:path w="1082675" h="138429">
                  <a:moveTo>
                    <a:pt x="770437" y="50733"/>
                  </a:moveTo>
                  <a:lnTo>
                    <a:pt x="753917" y="50733"/>
                  </a:lnTo>
                  <a:lnTo>
                    <a:pt x="753917" y="117057"/>
                  </a:lnTo>
                  <a:lnTo>
                    <a:pt x="770961" y="137074"/>
                  </a:lnTo>
                  <a:lnTo>
                    <a:pt x="780681" y="137074"/>
                  </a:lnTo>
                  <a:lnTo>
                    <a:pt x="784866" y="136582"/>
                  </a:lnTo>
                  <a:lnTo>
                    <a:pt x="789542" y="135597"/>
                  </a:lnTo>
                  <a:lnTo>
                    <a:pt x="787247" y="121577"/>
                  </a:lnTo>
                  <a:lnTo>
                    <a:pt x="777391" y="121577"/>
                  </a:lnTo>
                  <a:lnTo>
                    <a:pt x="775498" y="121177"/>
                  </a:lnTo>
                  <a:lnTo>
                    <a:pt x="772853" y="119578"/>
                  </a:lnTo>
                  <a:lnTo>
                    <a:pt x="771899" y="118502"/>
                  </a:lnTo>
                  <a:lnTo>
                    <a:pt x="770729" y="115796"/>
                  </a:lnTo>
                  <a:lnTo>
                    <a:pt x="770437" y="112753"/>
                  </a:lnTo>
                  <a:lnTo>
                    <a:pt x="770437" y="50733"/>
                  </a:lnTo>
                  <a:close/>
                </a:path>
                <a:path w="1082675" h="138429">
                  <a:moveTo>
                    <a:pt x="787142" y="120931"/>
                  </a:moveTo>
                  <a:lnTo>
                    <a:pt x="784127" y="121362"/>
                  </a:lnTo>
                  <a:lnTo>
                    <a:pt x="781697" y="121577"/>
                  </a:lnTo>
                  <a:lnTo>
                    <a:pt x="787247" y="121577"/>
                  </a:lnTo>
                  <a:lnTo>
                    <a:pt x="787142" y="120931"/>
                  </a:lnTo>
                  <a:close/>
                </a:path>
                <a:path w="1082675" h="138429">
                  <a:moveTo>
                    <a:pt x="787142" y="37819"/>
                  </a:moveTo>
                  <a:lnTo>
                    <a:pt x="741735" y="37819"/>
                  </a:lnTo>
                  <a:lnTo>
                    <a:pt x="741735" y="50733"/>
                  </a:lnTo>
                  <a:lnTo>
                    <a:pt x="787142" y="50733"/>
                  </a:lnTo>
                  <a:lnTo>
                    <a:pt x="787142" y="37819"/>
                  </a:lnTo>
                  <a:close/>
                </a:path>
                <a:path w="1082675" h="138429">
                  <a:moveTo>
                    <a:pt x="770437" y="3596"/>
                  </a:moveTo>
                  <a:lnTo>
                    <a:pt x="753917" y="13558"/>
                  </a:lnTo>
                  <a:lnTo>
                    <a:pt x="753917" y="37819"/>
                  </a:lnTo>
                  <a:lnTo>
                    <a:pt x="770437" y="37819"/>
                  </a:lnTo>
                  <a:lnTo>
                    <a:pt x="770437" y="3596"/>
                  </a:lnTo>
                  <a:close/>
                </a:path>
                <a:path w="1082675" h="138429">
                  <a:moveTo>
                    <a:pt x="932776" y="40770"/>
                  </a:moveTo>
                  <a:lnTo>
                    <a:pt x="843440" y="40770"/>
                  </a:lnTo>
                  <a:lnTo>
                    <a:pt x="843440" y="56268"/>
                  </a:lnTo>
                  <a:lnTo>
                    <a:pt x="932776" y="56268"/>
                  </a:lnTo>
                  <a:lnTo>
                    <a:pt x="932776" y="40770"/>
                  </a:lnTo>
                  <a:close/>
                </a:path>
                <a:path w="1082675" h="138429">
                  <a:moveTo>
                    <a:pt x="932776" y="81819"/>
                  </a:moveTo>
                  <a:lnTo>
                    <a:pt x="843440" y="81819"/>
                  </a:lnTo>
                  <a:lnTo>
                    <a:pt x="843440" y="97316"/>
                  </a:lnTo>
                  <a:lnTo>
                    <a:pt x="932776" y="97316"/>
                  </a:lnTo>
                  <a:lnTo>
                    <a:pt x="932776" y="81819"/>
                  </a:lnTo>
                  <a:close/>
                </a:path>
                <a:path w="1082675" h="138429">
                  <a:moveTo>
                    <a:pt x="1045709" y="0"/>
                  </a:moveTo>
                  <a:lnTo>
                    <a:pt x="1038448" y="0"/>
                  </a:lnTo>
                  <a:lnTo>
                    <a:pt x="1031379" y="495"/>
                  </a:lnTo>
                  <a:lnTo>
                    <a:pt x="999271" y="30486"/>
                  </a:lnTo>
                  <a:lnTo>
                    <a:pt x="994333" y="69090"/>
                  </a:lnTo>
                  <a:lnTo>
                    <a:pt x="995170" y="86813"/>
                  </a:lnTo>
                  <a:lnTo>
                    <a:pt x="1007715" y="124067"/>
                  </a:lnTo>
                  <a:lnTo>
                    <a:pt x="1038448" y="138089"/>
                  </a:lnTo>
                  <a:lnTo>
                    <a:pt x="1045557" y="137590"/>
                  </a:lnTo>
                  <a:lnTo>
                    <a:pt x="1068568" y="124437"/>
                  </a:lnTo>
                  <a:lnTo>
                    <a:pt x="1030819" y="124437"/>
                  </a:lnTo>
                  <a:lnTo>
                    <a:pt x="1024394" y="120747"/>
                  </a:lnTo>
                  <a:lnTo>
                    <a:pt x="1011895" y="84347"/>
                  </a:lnTo>
                  <a:lnTo>
                    <a:pt x="1011407" y="69090"/>
                  </a:lnTo>
                  <a:lnTo>
                    <a:pt x="1011944" y="53748"/>
                  </a:lnTo>
                  <a:lnTo>
                    <a:pt x="1024543" y="16972"/>
                  </a:lnTo>
                  <a:lnTo>
                    <a:pt x="1030634" y="13742"/>
                  </a:lnTo>
                  <a:lnTo>
                    <a:pt x="1068995" y="13742"/>
                  </a:lnTo>
                  <a:lnTo>
                    <a:pt x="1067550" y="11515"/>
                  </a:lnTo>
                  <a:lnTo>
                    <a:pt x="1063028" y="7302"/>
                  </a:lnTo>
                  <a:lnTo>
                    <a:pt x="1052076" y="1459"/>
                  </a:lnTo>
                  <a:lnTo>
                    <a:pt x="1045709" y="0"/>
                  </a:lnTo>
                  <a:close/>
                </a:path>
                <a:path w="1082675" h="138429">
                  <a:moveTo>
                    <a:pt x="1068995" y="13742"/>
                  </a:moveTo>
                  <a:lnTo>
                    <a:pt x="1046016" y="13742"/>
                  </a:lnTo>
                  <a:lnTo>
                    <a:pt x="1052492" y="17402"/>
                  </a:lnTo>
                  <a:lnTo>
                    <a:pt x="1057690" y="24720"/>
                  </a:lnTo>
                  <a:lnTo>
                    <a:pt x="1061102" y="31610"/>
                  </a:lnTo>
                  <a:lnTo>
                    <a:pt x="1063539" y="41301"/>
                  </a:lnTo>
                  <a:lnTo>
                    <a:pt x="1065001" y="53794"/>
                  </a:lnTo>
                  <a:lnTo>
                    <a:pt x="1065489" y="69090"/>
                  </a:lnTo>
                  <a:lnTo>
                    <a:pt x="1064997" y="84347"/>
                  </a:lnTo>
                  <a:lnTo>
                    <a:pt x="1052492" y="120747"/>
                  </a:lnTo>
                  <a:lnTo>
                    <a:pt x="1046077" y="124437"/>
                  </a:lnTo>
                  <a:lnTo>
                    <a:pt x="1068568" y="124437"/>
                  </a:lnTo>
                  <a:lnTo>
                    <a:pt x="1082257" y="80416"/>
                  </a:lnTo>
                  <a:lnTo>
                    <a:pt x="1082563" y="69090"/>
                  </a:lnTo>
                  <a:lnTo>
                    <a:pt x="1082372" y="59551"/>
                  </a:lnTo>
                  <a:lnTo>
                    <a:pt x="1074687" y="22522"/>
                  </a:lnTo>
                  <a:lnTo>
                    <a:pt x="1068995" y="137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6163" y="4165830"/>
              <a:ext cx="189010" cy="17710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179754" y="4199315"/>
              <a:ext cx="620395" cy="177800"/>
            </a:xfrm>
            <a:custGeom>
              <a:avLst/>
              <a:gdLst/>
              <a:ahLst/>
              <a:cxnLst/>
              <a:rect l="l" t="t" r="r" b="b"/>
              <a:pathLst>
                <a:path w="620394" h="177800">
                  <a:moveTo>
                    <a:pt x="60018" y="2305"/>
                  </a:moveTo>
                  <a:lnTo>
                    <a:pt x="0" y="2305"/>
                  </a:lnTo>
                  <a:lnTo>
                    <a:pt x="0" y="137534"/>
                  </a:lnTo>
                  <a:lnTo>
                    <a:pt x="17904" y="137534"/>
                  </a:lnTo>
                  <a:lnTo>
                    <a:pt x="17904" y="82558"/>
                  </a:lnTo>
                  <a:lnTo>
                    <a:pt x="52605" y="82558"/>
                  </a:lnTo>
                  <a:lnTo>
                    <a:pt x="92289" y="70612"/>
                  </a:lnTo>
                  <a:lnTo>
                    <a:pt x="95348" y="66598"/>
                  </a:lnTo>
                  <a:lnTo>
                    <a:pt x="17904" y="66598"/>
                  </a:lnTo>
                  <a:lnTo>
                    <a:pt x="17904" y="18263"/>
                  </a:lnTo>
                  <a:lnTo>
                    <a:pt x="96863" y="18263"/>
                  </a:lnTo>
                  <a:lnTo>
                    <a:pt x="96427" y="17372"/>
                  </a:lnTo>
                  <a:lnTo>
                    <a:pt x="92812" y="13021"/>
                  </a:lnTo>
                  <a:lnTo>
                    <a:pt x="83830" y="6809"/>
                  </a:lnTo>
                  <a:lnTo>
                    <a:pt x="78262" y="4704"/>
                  </a:lnTo>
                  <a:lnTo>
                    <a:pt x="71617" y="3596"/>
                  </a:lnTo>
                  <a:lnTo>
                    <a:pt x="66879" y="2734"/>
                  </a:lnTo>
                  <a:lnTo>
                    <a:pt x="60018" y="2305"/>
                  </a:lnTo>
                  <a:close/>
                </a:path>
                <a:path w="620394" h="177800">
                  <a:moveTo>
                    <a:pt x="96863" y="18263"/>
                  </a:moveTo>
                  <a:lnTo>
                    <a:pt x="60634" y="18263"/>
                  </a:lnTo>
                  <a:lnTo>
                    <a:pt x="66202" y="18662"/>
                  </a:lnTo>
                  <a:lnTo>
                    <a:pt x="69217" y="19461"/>
                  </a:lnTo>
                  <a:lnTo>
                    <a:pt x="73893" y="20754"/>
                  </a:lnTo>
                  <a:lnTo>
                    <a:pt x="77661" y="23412"/>
                  </a:lnTo>
                  <a:lnTo>
                    <a:pt x="83384" y="31470"/>
                  </a:lnTo>
                  <a:lnTo>
                    <a:pt x="84814" y="36311"/>
                  </a:lnTo>
                  <a:lnTo>
                    <a:pt x="84814" y="49778"/>
                  </a:lnTo>
                  <a:lnTo>
                    <a:pt x="52882" y="66598"/>
                  </a:lnTo>
                  <a:lnTo>
                    <a:pt x="95348" y="66598"/>
                  </a:lnTo>
                  <a:lnTo>
                    <a:pt x="97095" y="64307"/>
                  </a:lnTo>
                  <a:lnTo>
                    <a:pt x="100527" y="57339"/>
                  </a:lnTo>
                  <a:lnTo>
                    <a:pt x="102586" y="49709"/>
                  </a:lnTo>
                  <a:lnTo>
                    <a:pt x="103272" y="41415"/>
                  </a:lnTo>
                  <a:lnTo>
                    <a:pt x="103272" y="34714"/>
                  </a:lnTo>
                  <a:lnTo>
                    <a:pt x="101903" y="28564"/>
                  </a:lnTo>
                  <a:lnTo>
                    <a:pt x="96863" y="18263"/>
                  </a:lnTo>
                  <a:close/>
                </a:path>
                <a:path w="620394" h="177800">
                  <a:moveTo>
                    <a:pt x="144064" y="2305"/>
                  </a:moveTo>
                  <a:lnTo>
                    <a:pt x="127452" y="2305"/>
                  </a:lnTo>
                  <a:lnTo>
                    <a:pt x="127452" y="137534"/>
                  </a:lnTo>
                  <a:lnTo>
                    <a:pt x="144064" y="137534"/>
                  </a:lnTo>
                  <a:lnTo>
                    <a:pt x="144064" y="2305"/>
                  </a:lnTo>
                  <a:close/>
                </a:path>
                <a:path w="620394" h="177800">
                  <a:moveTo>
                    <a:pt x="239268" y="51102"/>
                  </a:moveTo>
                  <a:lnTo>
                    <a:pt x="210667" y="51102"/>
                  </a:lnTo>
                  <a:lnTo>
                    <a:pt x="216974" y="52978"/>
                  </a:lnTo>
                  <a:lnTo>
                    <a:pt x="224356" y="59496"/>
                  </a:lnTo>
                  <a:lnTo>
                    <a:pt x="225926" y="64262"/>
                  </a:lnTo>
                  <a:lnTo>
                    <a:pt x="225833" y="75361"/>
                  </a:lnTo>
                  <a:lnTo>
                    <a:pt x="220417" y="76964"/>
                  </a:lnTo>
                  <a:lnTo>
                    <a:pt x="213674" y="78452"/>
                  </a:lnTo>
                  <a:lnTo>
                    <a:pt x="205604" y="79824"/>
                  </a:lnTo>
                  <a:lnTo>
                    <a:pt x="196208" y="81081"/>
                  </a:lnTo>
                  <a:lnTo>
                    <a:pt x="189624" y="81880"/>
                  </a:lnTo>
                  <a:lnTo>
                    <a:pt x="184703" y="82711"/>
                  </a:lnTo>
                  <a:lnTo>
                    <a:pt x="157631" y="106909"/>
                  </a:lnTo>
                  <a:lnTo>
                    <a:pt x="157631" y="119885"/>
                  </a:lnTo>
                  <a:lnTo>
                    <a:pt x="191132" y="139749"/>
                  </a:lnTo>
                  <a:lnTo>
                    <a:pt x="197655" y="139749"/>
                  </a:lnTo>
                  <a:lnTo>
                    <a:pt x="203761" y="138672"/>
                  </a:lnTo>
                  <a:lnTo>
                    <a:pt x="215143" y="134367"/>
                  </a:lnTo>
                  <a:lnTo>
                    <a:pt x="221065" y="130677"/>
                  </a:lnTo>
                  <a:lnTo>
                    <a:pt x="225700" y="126740"/>
                  </a:lnTo>
                  <a:lnTo>
                    <a:pt x="188640" y="126740"/>
                  </a:lnTo>
                  <a:lnTo>
                    <a:pt x="183734" y="125266"/>
                  </a:lnTo>
                  <a:lnTo>
                    <a:pt x="177027" y="119362"/>
                  </a:lnTo>
                  <a:lnTo>
                    <a:pt x="175463" y="115920"/>
                  </a:lnTo>
                  <a:lnTo>
                    <a:pt x="175351" y="108355"/>
                  </a:lnTo>
                  <a:lnTo>
                    <a:pt x="176119" y="105726"/>
                  </a:lnTo>
                  <a:lnTo>
                    <a:pt x="198700" y="94641"/>
                  </a:lnTo>
                  <a:lnTo>
                    <a:pt x="207179" y="93281"/>
                  </a:lnTo>
                  <a:lnTo>
                    <a:pt x="214528" y="91782"/>
                  </a:lnTo>
                  <a:lnTo>
                    <a:pt x="220746" y="90144"/>
                  </a:lnTo>
                  <a:lnTo>
                    <a:pt x="225833" y="88369"/>
                  </a:lnTo>
                  <a:lnTo>
                    <a:pt x="242630" y="88369"/>
                  </a:lnTo>
                  <a:lnTo>
                    <a:pt x="242630" y="66968"/>
                  </a:lnTo>
                  <a:lnTo>
                    <a:pt x="242354" y="61864"/>
                  </a:lnTo>
                  <a:lnTo>
                    <a:pt x="241800" y="59034"/>
                  </a:lnTo>
                  <a:lnTo>
                    <a:pt x="240816" y="54484"/>
                  </a:lnTo>
                  <a:lnTo>
                    <a:pt x="239268" y="51102"/>
                  </a:lnTo>
                  <a:close/>
                </a:path>
                <a:path w="620394" h="177800">
                  <a:moveTo>
                    <a:pt x="243656" y="125451"/>
                  </a:moveTo>
                  <a:lnTo>
                    <a:pt x="227218" y="125451"/>
                  </a:lnTo>
                  <a:lnTo>
                    <a:pt x="227711" y="130063"/>
                  </a:lnTo>
                  <a:lnTo>
                    <a:pt x="228818" y="134091"/>
                  </a:lnTo>
                  <a:lnTo>
                    <a:pt x="230540" y="137534"/>
                  </a:lnTo>
                  <a:lnTo>
                    <a:pt x="247891" y="137534"/>
                  </a:lnTo>
                  <a:lnTo>
                    <a:pt x="245799" y="133784"/>
                  </a:lnTo>
                  <a:lnTo>
                    <a:pt x="244400" y="129863"/>
                  </a:lnTo>
                  <a:lnTo>
                    <a:pt x="243692" y="125774"/>
                  </a:lnTo>
                  <a:lnTo>
                    <a:pt x="243656" y="125451"/>
                  </a:lnTo>
                  <a:close/>
                </a:path>
                <a:path w="620394" h="177800">
                  <a:moveTo>
                    <a:pt x="242630" y="88369"/>
                  </a:moveTo>
                  <a:lnTo>
                    <a:pt x="225833" y="88369"/>
                  </a:lnTo>
                  <a:lnTo>
                    <a:pt x="225712" y="102528"/>
                  </a:lnTo>
                  <a:lnTo>
                    <a:pt x="224941" y="107309"/>
                  </a:lnTo>
                  <a:lnTo>
                    <a:pt x="220819" y="115920"/>
                  </a:lnTo>
                  <a:lnTo>
                    <a:pt x="217158" y="119747"/>
                  </a:lnTo>
                  <a:lnTo>
                    <a:pt x="207191" y="125342"/>
                  </a:lnTo>
                  <a:lnTo>
                    <a:pt x="201499" y="126740"/>
                  </a:lnTo>
                  <a:lnTo>
                    <a:pt x="225700" y="126740"/>
                  </a:lnTo>
                  <a:lnTo>
                    <a:pt x="227218" y="125451"/>
                  </a:lnTo>
                  <a:lnTo>
                    <a:pt x="243656" y="125451"/>
                  </a:lnTo>
                  <a:lnTo>
                    <a:pt x="243227" y="121643"/>
                  </a:lnTo>
                  <a:lnTo>
                    <a:pt x="242896" y="115384"/>
                  </a:lnTo>
                  <a:lnTo>
                    <a:pt x="242729" y="108355"/>
                  </a:lnTo>
                  <a:lnTo>
                    <a:pt x="242630" y="88369"/>
                  </a:lnTo>
                  <a:close/>
                </a:path>
                <a:path w="620394" h="177800">
                  <a:moveTo>
                    <a:pt x="213066" y="37358"/>
                  </a:moveTo>
                  <a:lnTo>
                    <a:pt x="196270" y="37358"/>
                  </a:lnTo>
                  <a:lnTo>
                    <a:pt x="188856" y="38510"/>
                  </a:lnTo>
                  <a:lnTo>
                    <a:pt x="160492" y="67520"/>
                  </a:lnTo>
                  <a:lnTo>
                    <a:pt x="176735" y="69735"/>
                  </a:lnTo>
                  <a:lnTo>
                    <a:pt x="178520" y="62786"/>
                  </a:lnTo>
                  <a:lnTo>
                    <a:pt x="181273" y="57943"/>
                  </a:lnTo>
                  <a:lnTo>
                    <a:pt x="188718" y="52470"/>
                  </a:lnTo>
                  <a:lnTo>
                    <a:pt x="194486" y="51102"/>
                  </a:lnTo>
                  <a:lnTo>
                    <a:pt x="239268" y="51102"/>
                  </a:lnTo>
                  <a:lnTo>
                    <a:pt x="239092" y="50717"/>
                  </a:lnTo>
                  <a:lnTo>
                    <a:pt x="234170" y="44753"/>
                  </a:lnTo>
                  <a:lnTo>
                    <a:pt x="230325" y="42278"/>
                  </a:lnTo>
                  <a:lnTo>
                    <a:pt x="219866" y="38341"/>
                  </a:lnTo>
                  <a:lnTo>
                    <a:pt x="213066" y="37358"/>
                  </a:lnTo>
                  <a:close/>
                </a:path>
                <a:path w="620394" h="177800">
                  <a:moveTo>
                    <a:pt x="266994" y="159673"/>
                  </a:moveTo>
                  <a:lnTo>
                    <a:pt x="268841" y="175262"/>
                  </a:lnTo>
                  <a:lnTo>
                    <a:pt x="272778" y="176615"/>
                  </a:lnTo>
                  <a:lnTo>
                    <a:pt x="276346" y="177291"/>
                  </a:lnTo>
                  <a:lnTo>
                    <a:pt x="284838" y="177291"/>
                  </a:lnTo>
                  <a:lnTo>
                    <a:pt x="289391" y="176016"/>
                  </a:lnTo>
                  <a:lnTo>
                    <a:pt x="297019" y="170912"/>
                  </a:lnTo>
                  <a:lnTo>
                    <a:pt x="300404" y="166899"/>
                  </a:lnTo>
                  <a:lnTo>
                    <a:pt x="303507" y="161150"/>
                  </a:lnTo>
                  <a:lnTo>
                    <a:pt x="273794" y="161150"/>
                  </a:lnTo>
                  <a:lnTo>
                    <a:pt x="270625" y="160657"/>
                  </a:lnTo>
                  <a:lnTo>
                    <a:pt x="266994" y="159673"/>
                  </a:lnTo>
                  <a:close/>
                </a:path>
                <a:path w="620394" h="177800">
                  <a:moveTo>
                    <a:pt x="278070" y="39570"/>
                  </a:moveTo>
                  <a:lnTo>
                    <a:pt x="260165" y="39570"/>
                  </a:lnTo>
                  <a:lnTo>
                    <a:pt x="297359" y="137718"/>
                  </a:lnTo>
                  <a:lnTo>
                    <a:pt x="296189" y="140855"/>
                  </a:lnTo>
                  <a:lnTo>
                    <a:pt x="280192" y="161150"/>
                  </a:lnTo>
                  <a:lnTo>
                    <a:pt x="303507" y="161150"/>
                  </a:lnTo>
                  <a:lnTo>
                    <a:pt x="305572" y="157368"/>
                  </a:lnTo>
                  <a:lnTo>
                    <a:pt x="308679" y="149957"/>
                  </a:lnTo>
                  <a:lnTo>
                    <a:pt x="313248" y="137674"/>
                  </a:lnTo>
                  <a:lnTo>
                    <a:pt x="320239" y="118995"/>
                  </a:lnTo>
                  <a:lnTo>
                    <a:pt x="305572" y="118995"/>
                  </a:lnTo>
                  <a:lnTo>
                    <a:pt x="303480" y="111061"/>
                  </a:lnTo>
                  <a:lnTo>
                    <a:pt x="301111" y="103497"/>
                  </a:lnTo>
                  <a:lnTo>
                    <a:pt x="298466" y="96301"/>
                  </a:lnTo>
                  <a:lnTo>
                    <a:pt x="278070" y="39570"/>
                  </a:lnTo>
                  <a:close/>
                </a:path>
                <a:path w="620394" h="177800">
                  <a:moveTo>
                    <a:pt x="392510" y="37358"/>
                  </a:moveTo>
                  <a:lnTo>
                    <a:pt x="353898" y="58527"/>
                  </a:lnTo>
                  <a:lnTo>
                    <a:pt x="346803" y="88369"/>
                  </a:lnTo>
                  <a:lnTo>
                    <a:pt x="346834" y="90829"/>
                  </a:lnTo>
                  <a:lnTo>
                    <a:pt x="366186" y="132303"/>
                  </a:lnTo>
                  <a:lnTo>
                    <a:pt x="393432" y="139749"/>
                  </a:lnTo>
                  <a:lnTo>
                    <a:pt x="401588" y="139230"/>
                  </a:lnTo>
                  <a:lnTo>
                    <a:pt x="427149" y="126097"/>
                  </a:lnTo>
                  <a:lnTo>
                    <a:pt x="385342" y="126097"/>
                  </a:lnTo>
                  <a:lnTo>
                    <a:pt x="378512" y="123236"/>
                  </a:lnTo>
                  <a:lnTo>
                    <a:pt x="363899" y="92796"/>
                  </a:lnTo>
                  <a:lnTo>
                    <a:pt x="436993" y="92796"/>
                  </a:lnTo>
                  <a:lnTo>
                    <a:pt x="437085" y="88369"/>
                  </a:lnTo>
                  <a:lnTo>
                    <a:pt x="436458" y="79143"/>
                  </a:lnTo>
                  <a:lnTo>
                    <a:pt x="364822" y="79143"/>
                  </a:lnTo>
                  <a:lnTo>
                    <a:pt x="365376" y="70595"/>
                  </a:lnTo>
                  <a:lnTo>
                    <a:pt x="368253" y="63769"/>
                  </a:lnTo>
                  <a:lnTo>
                    <a:pt x="378650" y="53560"/>
                  </a:lnTo>
                  <a:lnTo>
                    <a:pt x="385065" y="51009"/>
                  </a:lnTo>
                  <a:lnTo>
                    <a:pt x="424830" y="51009"/>
                  </a:lnTo>
                  <a:lnTo>
                    <a:pt x="424627" y="50733"/>
                  </a:lnTo>
                  <a:lnTo>
                    <a:pt x="417947" y="44881"/>
                  </a:lnTo>
                  <a:lnTo>
                    <a:pt x="410367" y="40701"/>
                  </a:lnTo>
                  <a:lnTo>
                    <a:pt x="401888" y="38194"/>
                  </a:lnTo>
                  <a:lnTo>
                    <a:pt x="392510" y="37358"/>
                  </a:lnTo>
                  <a:close/>
                </a:path>
                <a:path w="620394" h="177800">
                  <a:moveTo>
                    <a:pt x="419366" y="105987"/>
                  </a:moveTo>
                  <a:lnTo>
                    <a:pt x="416843" y="112998"/>
                  </a:lnTo>
                  <a:lnTo>
                    <a:pt x="413429" y="118102"/>
                  </a:lnTo>
                  <a:lnTo>
                    <a:pt x="404815" y="124498"/>
                  </a:lnTo>
                  <a:lnTo>
                    <a:pt x="399615" y="126097"/>
                  </a:lnTo>
                  <a:lnTo>
                    <a:pt x="427149" y="126097"/>
                  </a:lnTo>
                  <a:lnTo>
                    <a:pt x="430740" y="121461"/>
                  </a:lnTo>
                  <a:lnTo>
                    <a:pt x="434068" y="115205"/>
                  </a:lnTo>
                  <a:lnTo>
                    <a:pt x="436532" y="108108"/>
                  </a:lnTo>
                  <a:lnTo>
                    <a:pt x="419366" y="105987"/>
                  </a:lnTo>
                  <a:close/>
                </a:path>
                <a:path w="620394" h="177800">
                  <a:moveTo>
                    <a:pt x="349963" y="39570"/>
                  </a:moveTo>
                  <a:lnTo>
                    <a:pt x="333352" y="39570"/>
                  </a:lnTo>
                  <a:lnTo>
                    <a:pt x="309756" y="103927"/>
                  </a:lnTo>
                  <a:lnTo>
                    <a:pt x="307479" y="111368"/>
                  </a:lnTo>
                  <a:lnTo>
                    <a:pt x="305572" y="118995"/>
                  </a:lnTo>
                  <a:lnTo>
                    <a:pt x="320239" y="118995"/>
                  </a:lnTo>
                  <a:lnTo>
                    <a:pt x="349963" y="39570"/>
                  </a:lnTo>
                  <a:close/>
                </a:path>
                <a:path w="620394" h="177800">
                  <a:moveTo>
                    <a:pt x="424830" y="51009"/>
                  </a:moveTo>
                  <a:lnTo>
                    <a:pt x="401123" y="51009"/>
                  </a:lnTo>
                  <a:lnTo>
                    <a:pt x="407983" y="54208"/>
                  </a:lnTo>
                  <a:lnTo>
                    <a:pt x="413274" y="60603"/>
                  </a:lnTo>
                  <a:lnTo>
                    <a:pt x="416720" y="64724"/>
                  </a:lnTo>
                  <a:lnTo>
                    <a:pt x="418812" y="70902"/>
                  </a:lnTo>
                  <a:lnTo>
                    <a:pt x="419550" y="79143"/>
                  </a:lnTo>
                  <a:lnTo>
                    <a:pt x="436458" y="79143"/>
                  </a:lnTo>
                  <a:lnTo>
                    <a:pt x="436307" y="76919"/>
                  </a:lnTo>
                  <a:lnTo>
                    <a:pt x="433971" y="66830"/>
                  </a:lnTo>
                  <a:lnTo>
                    <a:pt x="430077" y="58101"/>
                  </a:lnTo>
                  <a:lnTo>
                    <a:pt x="424830" y="51009"/>
                  </a:lnTo>
                  <a:close/>
                </a:path>
                <a:path w="620394" h="177800">
                  <a:moveTo>
                    <a:pt x="473355" y="39570"/>
                  </a:moveTo>
                  <a:lnTo>
                    <a:pt x="458405" y="39570"/>
                  </a:lnTo>
                  <a:lnTo>
                    <a:pt x="458405" y="137534"/>
                  </a:lnTo>
                  <a:lnTo>
                    <a:pt x="475016" y="137534"/>
                  </a:lnTo>
                  <a:lnTo>
                    <a:pt x="475016" y="79236"/>
                  </a:lnTo>
                  <a:lnTo>
                    <a:pt x="475940" y="72779"/>
                  </a:lnTo>
                  <a:lnTo>
                    <a:pt x="479016" y="63002"/>
                  </a:lnTo>
                  <a:lnTo>
                    <a:pt x="481077" y="59973"/>
                  </a:lnTo>
                  <a:lnTo>
                    <a:pt x="486860" y="55606"/>
                  </a:lnTo>
                  <a:lnTo>
                    <a:pt x="490122" y="54516"/>
                  </a:lnTo>
                  <a:lnTo>
                    <a:pt x="507269" y="54516"/>
                  </a:lnTo>
                  <a:lnTo>
                    <a:pt x="473355" y="54423"/>
                  </a:lnTo>
                  <a:lnTo>
                    <a:pt x="473355" y="39570"/>
                  </a:lnTo>
                  <a:close/>
                </a:path>
                <a:path w="620394" h="177800">
                  <a:moveTo>
                    <a:pt x="507269" y="54516"/>
                  </a:moveTo>
                  <a:lnTo>
                    <a:pt x="497812" y="54516"/>
                  </a:lnTo>
                  <a:lnTo>
                    <a:pt x="501873" y="55714"/>
                  </a:lnTo>
                  <a:lnTo>
                    <a:pt x="505933" y="58112"/>
                  </a:lnTo>
                  <a:lnTo>
                    <a:pt x="507269" y="54516"/>
                  </a:lnTo>
                  <a:close/>
                </a:path>
                <a:path w="620394" h="177800">
                  <a:moveTo>
                    <a:pt x="500181" y="37358"/>
                  </a:moveTo>
                  <a:lnTo>
                    <a:pt x="490706" y="37358"/>
                  </a:lnTo>
                  <a:lnTo>
                    <a:pt x="487152" y="38465"/>
                  </a:lnTo>
                  <a:lnTo>
                    <a:pt x="480692" y="42892"/>
                  </a:lnTo>
                  <a:lnTo>
                    <a:pt x="477170" y="47473"/>
                  </a:lnTo>
                  <a:lnTo>
                    <a:pt x="473355" y="54423"/>
                  </a:lnTo>
                  <a:lnTo>
                    <a:pt x="507304" y="54423"/>
                  </a:lnTo>
                  <a:lnTo>
                    <a:pt x="511656" y="42707"/>
                  </a:lnTo>
                  <a:lnTo>
                    <a:pt x="505872" y="39141"/>
                  </a:lnTo>
                  <a:lnTo>
                    <a:pt x="500181" y="37358"/>
                  </a:lnTo>
                  <a:close/>
                </a:path>
                <a:path w="620394" h="177800">
                  <a:moveTo>
                    <a:pt x="561308" y="0"/>
                  </a:moveTo>
                  <a:lnTo>
                    <a:pt x="549403" y="0"/>
                  </a:lnTo>
                  <a:lnTo>
                    <a:pt x="541293" y="11587"/>
                  </a:lnTo>
                  <a:lnTo>
                    <a:pt x="523746" y="46489"/>
                  </a:lnTo>
                  <a:lnTo>
                    <a:pt x="516644" y="88644"/>
                  </a:lnTo>
                  <a:lnTo>
                    <a:pt x="517233" y="100902"/>
                  </a:lnTo>
                  <a:lnTo>
                    <a:pt x="531164" y="147958"/>
                  </a:lnTo>
                  <a:lnTo>
                    <a:pt x="549403" y="177291"/>
                  </a:lnTo>
                  <a:lnTo>
                    <a:pt x="561308" y="177291"/>
                  </a:lnTo>
                  <a:lnTo>
                    <a:pt x="549235" y="155148"/>
                  </a:lnTo>
                  <a:lnTo>
                    <a:pt x="540612" y="132992"/>
                  </a:lnTo>
                  <a:lnTo>
                    <a:pt x="535438" y="110824"/>
                  </a:lnTo>
                  <a:lnTo>
                    <a:pt x="533716" y="88553"/>
                  </a:lnTo>
                  <a:lnTo>
                    <a:pt x="533961" y="79939"/>
                  </a:lnTo>
                  <a:lnTo>
                    <a:pt x="541512" y="40401"/>
                  </a:lnTo>
                  <a:lnTo>
                    <a:pt x="556197" y="8906"/>
                  </a:lnTo>
                  <a:lnTo>
                    <a:pt x="561308" y="0"/>
                  </a:lnTo>
                  <a:close/>
                </a:path>
                <a:path w="620394" h="177800">
                  <a:moveTo>
                    <a:pt x="587611" y="0"/>
                  </a:moveTo>
                  <a:lnTo>
                    <a:pt x="575704" y="0"/>
                  </a:lnTo>
                  <a:lnTo>
                    <a:pt x="580856" y="8993"/>
                  </a:lnTo>
                  <a:lnTo>
                    <a:pt x="585049" y="16603"/>
                  </a:lnTo>
                  <a:lnTo>
                    <a:pt x="599332" y="54237"/>
                  </a:lnTo>
                  <a:lnTo>
                    <a:pt x="603299" y="88644"/>
                  </a:lnTo>
                  <a:lnTo>
                    <a:pt x="601574" y="110824"/>
                  </a:lnTo>
                  <a:lnTo>
                    <a:pt x="596401" y="132992"/>
                  </a:lnTo>
                  <a:lnTo>
                    <a:pt x="587777" y="155148"/>
                  </a:lnTo>
                  <a:lnTo>
                    <a:pt x="575704" y="177291"/>
                  </a:lnTo>
                  <a:lnTo>
                    <a:pt x="587611" y="177291"/>
                  </a:lnTo>
                  <a:lnTo>
                    <a:pt x="610821" y="136704"/>
                  </a:lnTo>
                  <a:lnTo>
                    <a:pt x="620373" y="88553"/>
                  </a:lnTo>
                  <a:lnTo>
                    <a:pt x="619929" y="77691"/>
                  </a:lnTo>
                  <a:lnTo>
                    <a:pt x="608549" y="34832"/>
                  </a:lnTo>
                  <a:lnTo>
                    <a:pt x="595721" y="11587"/>
                  </a:lnTo>
                  <a:lnTo>
                    <a:pt x="587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6163" y="4378362"/>
              <a:ext cx="189010" cy="17710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985464" y="3319299"/>
              <a:ext cx="745490" cy="144145"/>
            </a:xfrm>
            <a:custGeom>
              <a:avLst/>
              <a:gdLst/>
              <a:ahLst/>
              <a:cxnLst/>
              <a:rect l="l" t="t" r="r" b="b"/>
              <a:pathLst>
                <a:path w="745489" h="144145">
                  <a:moveTo>
                    <a:pt x="36289" y="0"/>
                  </a:moveTo>
                  <a:lnTo>
                    <a:pt x="26615" y="0"/>
                  </a:lnTo>
                  <a:lnTo>
                    <a:pt x="20026" y="9415"/>
                  </a:lnTo>
                  <a:lnTo>
                    <a:pt x="3243" y="46037"/>
                  </a:lnTo>
                  <a:lnTo>
                    <a:pt x="0" y="72024"/>
                  </a:lnTo>
                  <a:lnTo>
                    <a:pt x="479" y="81983"/>
                  </a:lnTo>
                  <a:lnTo>
                    <a:pt x="11797" y="120216"/>
                  </a:lnTo>
                  <a:lnTo>
                    <a:pt x="26615" y="144049"/>
                  </a:lnTo>
                  <a:lnTo>
                    <a:pt x="36289" y="144049"/>
                  </a:lnTo>
                  <a:lnTo>
                    <a:pt x="26480" y="126057"/>
                  </a:lnTo>
                  <a:lnTo>
                    <a:pt x="19473" y="108055"/>
                  </a:lnTo>
                  <a:lnTo>
                    <a:pt x="15270" y="90044"/>
                  </a:lnTo>
                  <a:lnTo>
                    <a:pt x="13870" y="71950"/>
                  </a:lnTo>
                  <a:lnTo>
                    <a:pt x="14070" y="64951"/>
                  </a:lnTo>
                  <a:lnTo>
                    <a:pt x="26241" y="17813"/>
                  </a:lnTo>
                  <a:lnTo>
                    <a:pt x="30240" y="10392"/>
                  </a:lnTo>
                  <a:lnTo>
                    <a:pt x="36289" y="0"/>
                  </a:lnTo>
                  <a:close/>
                </a:path>
                <a:path w="745489" h="144145">
                  <a:moveTo>
                    <a:pt x="163084" y="30354"/>
                  </a:moveTo>
                  <a:lnTo>
                    <a:pt x="128816" y="52706"/>
                  </a:lnTo>
                  <a:lnTo>
                    <a:pt x="125741" y="71950"/>
                  </a:lnTo>
                  <a:lnTo>
                    <a:pt x="126386" y="81440"/>
                  </a:lnTo>
                  <a:lnTo>
                    <a:pt x="155124" y="112875"/>
                  </a:lnTo>
                  <a:lnTo>
                    <a:pt x="163084" y="113545"/>
                  </a:lnTo>
                  <a:lnTo>
                    <a:pt x="170032" y="113545"/>
                  </a:lnTo>
                  <a:lnTo>
                    <a:pt x="176443" y="111922"/>
                  </a:lnTo>
                  <a:lnTo>
                    <a:pt x="188192" y="105427"/>
                  </a:lnTo>
                  <a:lnTo>
                    <a:pt x="191109" y="102454"/>
                  </a:lnTo>
                  <a:lnTo>
                    <a:pt x="156335" y="102454"/>
                  </a:lnTo>
                  <a:lnTo>
                    <a:pt x="150725" y="99905"/>
                  </a:lnTo>
                  <a:lnTo>
                    <a:pt x="141838" y="89775"/>
                  </a:lnTo>
                  <a:lnTo>
                    <a:pt x="139613" y="82142"/>
                  </a:lnTo>
                  <a:lnTo>
                    <a:pt x="139656" y="61611"/>
                  </a:lnTo>
                  <a:lnTo>
                    <a:pt x="141838" y="54137"/>
                  </a:lnTo>
                  <a:lnTo>
                    <a:pt x="150736" y="44044"/>
                  </a:lnTo>
                  <a:lnTo>
                    <a:pt x="156335" y="41520"/>
                  </a:lnTo>
                  <a:lnTo>
                    <a:pt x="190247" y="41520"/>
                  </a:lnTo>
                  <a:lnTo>
                    <a:pt x="189928" y="41108"/>
                  </a:lnTo>
                  <a:lnTo>
                    <a:pt x="184342" y="36403"/>
                  </a:lnTo>
                  <a:lnTo>
                    <a:pt x="178006" y="33043"/>
                  </a:lnTo>
                  <a:lnTo>
                    <a:pt x="170920" y="31026"/>
                  </a:lnTo>
                  <a:lnTo>
                    <a:pt x="163084" y="30354"/>
                  </a:lnTo>
                  <a:close/>
                </a:path>
                <a:path w="745489" h="144145">
                  <a:moveTo>
                    <a:pt x="64720" y="42645"/>
                  </a:moveTo>
                  <a:lnTo>
                    <a:pt x="51298" y="42645"/>
                  </a:lnTo>
                  <a:lnTo>
                    <a:pt x="51298" y="111747"/>
                  </a:lnTo>
                  <a:lnTo>
                    <a:pt x="64720" y="111747"/>
                  </a:lnTo>
                  <a:lnTo>
                    <a:pt x="64720" y="42645"/>
                  </a:lnTo>
                  <a:close/>
                </a:path>
                <a:path w="745489" h="144145">
                  <a:moveTo>
                    <a:pt x="95510" y="32152"/>
                  </a:moveTo>
                  <a:lnTo>
                    <a:pt x="83363" y="32152"/>
                  </a:lnTo>
                  <a:lnTo>
                    <a:pt x="83363" y="111747"/>
                  </a:lnTo>
                  <a:lnTo>
                    <a:pt x="96860" y="111747"/>
                  </a:lnTo>
                  <a:lnTo>
                    <a:pt x="96860" y="64381"/>
                  </a:lnTo>
                  <a:lnTo>
                    <a:pt x="97609" y="59135"/>
                  </a:lnTo>
                  <a:lnTo>
                    <a:pt x="100110" y="51188"/>
                  </a:lnTo>
                  <a:lnTo>
                    <a:pt x="101784" y="48728"/>
                  </a:lnTo>
                  <a:lnTo>
                    <a:pt x="106483" y="45181"/>
                  </a:lnTo>
                  <a:lnTo>
                    <a:pt x="109133" y="44295"/>
                  </a:lnTo>
                  <a:lnTo>
                    <a:pt x="123066" y="44295"/>
                  </a:lnTo>
                  <a:lnTo>
                    <a:pt x="95510" y="44218"/>
                  </a:lnTo>
                  <a:lnTo>
                    <a:pt x="95510" y="32152"/>
                  </a:lnTo>
                  <a:close/>
                </a:path>
                <a:path w="745489" h="144145">
                  <a:moveTo>
                    <a:pt x="190247" y="41520"/>
                  </a:moveTo>
                  <a:lnTo>
                    <a:pt x="169733" y="41520"/>
                  </a:lnTo>
                  <a:lnTo>
                    <a:pt x="175294" y="44056"/>
                  </a:lnTo>
                  <a:lnTo>
                    <a:pt x="184242" y="54199"/>
                  </a:lnTo>
                  <a:lnTo>
                    <a:pt x="186466" y="61611"/>
                  </a:lnTo>
                  <a:lnTo>
                    <a:pt x="186422" y="82142"/>
                  </a:lnTo>
                  <a:lnTo>
                    <a:pt x="184255" y="89712"/>
                  </a:lnTo>
                  <a:lnTo>
                    <a:pt x="175329" y="99918"/>
                  </a:lnTo>
                  <a:lnTo>
                    <a:pt x="169782" y="102454"/>
                  </a:lnTo>
                  <a:lnTo>
                    <a:pt x="191109" y="102454"/>
                  </a:lnTo>
                  <a:lnTo>
                    <a:pt x="192666" y="100867"/>
                  </a:lnTo>
                  <a:lnTo>
                    <a:pt x="198814" y="89124"/>
                  </a:lnTo>
                  <a:lnTo>
                    <a:pt x="200282" y="81440"/>
                  </a:lnTo>
                  <a:lnTo>
                    <a:pt x="200352" y="70825"/>
                  </a:lnTo>
                  <a:lnTo>
                    <a:pt x="199701" y="61857"/>
                  </a:lnTo>
                  <a:lnTo>
                    <a:pt x="197746" y="53915"/>
                  </a:lnTo>
                  <a:lnTo>
                    <a:pt x="194489" y="46999"/>
                  </a:lnTo>
                  <a:lnTo>
                    <a:pt x="190247" y="41520"/>
                  </a:lnTo>
                  <a:close/>
                </a:path>
                <a:path w="745489" h="144145">
                  <a:moveTo>
                    <a:pt x="123066" y="44295"/>
                  </a:moveTo>
                  <a:lnTo>
                    <a:pt x="115382" y="44295"/>
                  </a:lnTo>
                  <a:lnTo>
                    <a:pt x="118681" y="45269"/>
                  </a:lnTo>
                  <a:lnTo>
                    <a:pt x="121981" y="47216"/>
                  </a:lnTo>
                  <a:lnTo>
                    <a:pt x="123066" y="44295"/>
                  </a:lnTo>
                  <a:close/>
                </a:path>
                <a:path w="745489" h="144145">
                  <a:moveTo>
                    <a:pt x="117306" y="30354"/>
                  </a:moveTo>
                  <a:lnTo>
                    <a:pt x="109607" y="30354"/>
                  </a:lnTo>
                  <a:lnTo>
                    <a:pt x="106720" y="31253"/>
                  </a:lnTo>
                  <a:lnTo>
                    <a:pt x="101471" y="34851"/>
                  </a:lnTo>
                  <a:lnTo>
                    <a:pt x="98610" y="38573"/>
                  </a:lnTo>
                  <a:lnTo>
                    <a:pt x="95510" y="44218"/>
                  </a:lnTo>
                  <a:lnTo>
                    <a:pt x="123094" y="44218"/>
                  </a:lnTo>
                  <a:lnTo>
                    <a:pt x="126629" y="34701"/>
                  </a:lnTo>
                  <a:lnTo>
                    <a:pt x="121930" y="31803"/>
                  </a:lnTo>
                  <a:lnTo>
                    <a:pt x="117306" y="30354"/>
                  </a:lnTo>
                  <a:close/>
                </a:path>
                <a:path w="745489" h="144145">
                  <a:moveTo>
                    <a:pt x="80242" y="32152"/>
                  </a:moveTo>
                  <a:lnTo>
                    <a:pt x="39375" y="32152"/>
                  </a:lnTo>
                  <a:lnTo>
                    <a:pt x="39375" y="42645"/>
                  </a:lnTo>
                  <a:lnTo>
                    <a:pt x="80242" y="42645"/>
                  </a:lnTo>
                  <a:lnTo>
                    <a:pt x="80242" y="32152"/>
                  </a:lnTo>
                  <a:close/>
                </a:path>
                <a:path w="745489" h="144145">
                  <a:moveTo>
                    <a:pt x="77143" y="0"/>
                  </a:moveTo>
                  <a:lnTo>
                    <a:pt x="67444" y="0"/>
                  </a:lnTo>
                  <a:lnTo>
                    <a:pt x="62858" y="1087"/>
                  </a:lnTo>
                  <a:lnTo>
                    <a:pt x="56309" y="5433"/>
                  </a:lnTo>
                  <a:lnTo>
                    <a:pt x="54022" y="8268"/>
                  </a:lnTo>
                  <a:lnTo>
                    <a:pt x="51773" y="14364"/>
                  </a:lnTo>
                  <a:lnTo>
                    <a:pt x="51298" y="18337"/>
                  </a:lnTo>
                  <a:lnTo>
                    <a:pt x="51298" y="32152"/>
                  </a:lnTo>
                  <a:lnTo>
                    <a:pt x="64720" y="32152"/>
                  </a:lnTo>
                  <a:lnTo>
                    <a:pt x="64720" y="20011"/>
                  </a:lnTo>
                  <a:lnTo>
                    <a:pt x="65570" y="16737"/>
                  </a:lnTo>
                  <a:lnTo>
                    <a:pt x="68970" y="13239"/>
                  </a:lnTo>
                  <a:lnTo>
                    <a:pt x="71869" y="12365"/>
                  </a:lnTo>
                  <a:lnTo>
                    <a:pt x="84045" y="12365"/>
                  </a:lnTo>
                  <a:lnTo>
                    <a:pt x="85941" y="1348"/>
                  </a:lnTo>
                  <a:lnTo>
                    <a:pt x="81342" y="449"/>
                  </a:lnTo>
                  <a:lnTo>
                    <a:pt x="77143" y="0"/>
                  </a:lnTo>
                  <a:close/>
                </a:path>
                <a:path w="745489" h="144145">
                  <a:moveTo>
                    <a:pt x="84045" y="12365"/>
                  </a:moveTo>
                  <a:lnTo>
                    <a:pt x="78468" y="12365"/>
                  </a:lnTo>
                  <a:lnTo>
                    <a:pt x="81117" y="12616"/>
                  </a:lnTo>
                  <a:lnTo>
                    <a:pt x="83916" y="13115"/>
                  </a:lnTo>
                  <a:lnTo>
                    <a:pt x="84045" y="12365"/>
                  </a:lnTo>
                  <a:close/>
                </a:path>
                <a:path w="745489" h="144145">
                  <a:moveTo>
                    <a:pt x="225530" y="32152"/>
                  </a:moveTo>
                  <a:lnTo>
                    <a:pt x="213458" y="32152"/>
                  </a:lnTo>
                  <a:lnTo>
                    <a:pt x="213458" y="111747"/>
                  </a:lnTo>
                  <a:lnTo>
                    <a:pt x="226954" y="111747"/>
                  </a:lnTo>
                  <a:lnTo>
                    <a:pt x="226954" y="63206"/>
                  </a:lnTo>
                  <a:lnTo>
                    <a:pt x="227679" y="57659"/>
                  </a:lnTo>
                  <a:lnTo>
                    <a:pt x="230578" y="49965"/>
                  </a:lnTo>
                  <a:lnTo>
                    <a:pt x="232915" y="47042"/>
                  </a:lnTo>
                  <a:lnTo>
                    <a:pt x="238922" y="43319"/>
                  </a:lnTo>
                  <a:lnTo>
                    <a:pt x="225530" y="43319"/>
                  </a:lnTo>
                  <a:lnTo>
                    <a:pt x="225530" y="32152"/>
                  </a:lnTo>
                  <a:close/>
                </a:path>
                <a:path w="745489" h="144145">
                  <a:moveTo>
                    <a:pt x="271378" y="42044"/>
                  </a:moveTo>
                  <a:lnTo>
                    <a:pt x="251674" y="42044"/>
                  </a:lnTo>
                  <a:lnTo>
                    <a:pt x="255274" y="43544"/>
                  </a:lnTo>
                  <a:lnTo>
                    <a:pt x="259673" y="49541"/>
                  </a:lnTo>
                  <a:lnTo>
                    <a:pt x="260773" y="54037"/>
                  </a:lnTo>
                  <a:lnTo>
                    <a:pt x="260773" y="111747"/>
                  </a:lnTo>
                  <a:lnTo>
                    <a:pt x="274270" y="111747"/>
                  </a:lnTo>
                  <a:lnTo>
                    <a:pt x="274270" y="57308"/>
                  </a:lnTo>
                  <a:lnTo>
                    <a:pt x="276121" y="51352"/>
                  </a:lnTo>
                  <a:lnTo>
                    <a:pt x="283133" y="44295"/>
                  </a:lnTo>
                  <a:lnTo>
                    <a:pt x="272171" y="44295"/>
                  </a:lnTo>
                  <a:lnTo>
                    <a:pt x="271378" y="42044"/>
                  </a:lnTo>
                  <a:close/>
                </a:path>
                <a:path w="745489" h="144145">
                  <a:moveTo>
                    <a:pt x="319477" y="42044"/>
                  </a:moveTo>
                  <a:lnTo>
                    <a:pt x="296866" y="42044"/>
                  </a:lnTo>
                  <a:lnTo>
                    <a:pt x="299566" y="42769"/>
                  </a:lnTo>
                  <a:lnTo>
                    <a:pt x="304165" y="45669"/>
                  </a:lnTo>
                  <a:lnTo>
                    <a:pt x="305752" y="47579"/>
                  </a:lnTo>
                  <a:lnTo>
                    <a:pt x="307501" y="52326"/>
                  </a:lnTo>
                  <a:lnTo>
                    <a:pt x="307939" y="56211"/>
                  </a:lnTo>
                  <a:lnTo>
                    <a:pt x="307939" y="111747"/>
                  </a:lnTo>
                  <a:lnTo>
                    <a:pt x="321362" y="111747"/>
                  </a:lnTo>
                  <a:lnTo>
                    <a:pt x="321362" y="48016"/>
                  </a:lnTo>
                  <a:lnTo>
                    <a:pt x="319477" y="42044"/>
                  </a:lnTo>
                  <a:close/>
                </a:path>
                <a:path w="745489" h="144145">
                  <a:moveTo>
                    <a:pt x="304665" y="30354"/>
                  </a:moveTo>
                  <a:lnTo>
                    <a:pt x="296766" y="30354"/>
                  </a:lnTo>
                  <a:lnTo>
                    <a:pt x="289549" y="31225"/>
                  </a:lnTo>
                  <a:lnTo>
                    <a:pt x="283044" y="33838"/>
                  </a:lnTo>
                  <a:lnTo>
                    <a:pt x="277251" y="38195"/>
                  </a:lnTo>
                  <a:lnTo>
                    <a:pt x="272171" y="44295"/>
                  </a:lnTo>
                  <a:lnTo>
                    <a:pt x="283133" y="44295"/>
                  </a:lnTo>
                  <a:lnTo>
                    <a:pt x="283518" y="43907"/>
                  </a:lnTo>
                  <a:lnTo>
                    <a:pt x="288168" y="42044"/>
                  </a:lnTo>
                  <a:lnTo>
                    <a:pt x="319477" y="42044"/>
                  </a:lnTo>
                  <a:lnTo>
                    <a:pt x="319237" y="41283"/>
                  </a:lnTo>
                  <a:lnTo>
                    <a:pt x="310738" y="32539"/>
                  </a:lnTo>
                  <a:lnTo>
                    <a:pt x="304665" y="30354"/>
                  </a:lnTo>
                  <a:close/>
                </a:path>
                <a:path w="745489" h="144145">
                  <a:moveTo>
                    <a:pt x="255575" y="30354"/>
                  </a:moveTo>
                  <a:lnTo>
                    <a:pt x="244376" y="30354"/>
                  </a:lnTo>
                  <a:lnTo>
                    <a:pt x="239653" y="31539"/>
                  </a:lnTo>
                  <a:lnTo>
                    <a:pt x="231353" y="36286"/>
                  </a:lnTo>
                  <a:lnTo>
                    <a:pt x="228030" y="39422"/>
                  </a:lnTo>
                  <a:lnTo>
                    <a:pt x="225530" y="43319"/>
                  </a:lnTo>
                  <a:lnTo>
                    <a:pt x="238922" y="43319"/>
                  </a:lnTo>
                  <a:lnTo>
                    <a:pt x="239364" y="43045"/>
                  </a:lnTo>
                  <a:lnTo>
                    <a:pt x="242876" y="42044"/>
                  </a:lnTo>
                  <a:lnTo>
                    <a:pt x="271378" y="42044"/>
                  </a:lnTo>
                  <a:lnTo>
                    <a:pt x="270622" y="39898"/>
                  </a:lnTo>
                  <a:lnTo>
                    <a:pt x="267960" y="36475"/>
                  </a:lnTo>
                  <a:lnTo>
                    <a:pt x="260411" y="31578"/>
                  </a:lnTo>
                  <a:lnTo>
                    <a:pt x="255575" y="30354"/>
                  </a:lnTo>
                  <a:close/>
                </a:path>
                <a:path w="745489" h="144145">
                  <a:moveTo>
                    <a:pt x="440070" y="0"/>
                  </a:moveTo>
                  <a:lnTo>
                    <a:pt x="402690" y="14801"/>
                  </a:lnTo>
                  <a:lnTo>
                    <a:pt x="388179" y="55985"/>
                  </a:lnTo>
                  <a:lnTo>
                    <a:pt x="388542" y="63729"/>
                  </a:lnTo>
                  <a:lnTo>
                    <a:pt x="405703" y="102367"/>
                  </a:lnTo>
                  <a:lnTo>
                    <a:pt x="439844" y="113621"/>
                  </a:lnTo>
                  <a:lnTo>
                    <a:pt x="448100" y="113034"/>
                  </a:lnTo>
                  <a:lnTo>
                    <a:pt x="455695" y="111270"/>
                  </a:lnTo>
                  <a:lnTo>
                    <a:pt x="462629" y="108330"/>
                  </a:lnTo>
                  <a:lnTo>
                    <a:pt x="468902" y="104214"/>
                  </a:lnTo>
                  <a:lnTo>
                    <a:pt x="472083" y="101179"/>
                  </a:lnTo>
                  <a:lnTo>
                    <a:pt x="431946" y="101179"/>
                  </a:lnTo>
                  <a:lnTo>
                    <a:pt x="425723" y="99456"/>
                  </a:lnTo>
                  <a:lnTo>
                    <a:pt x="414224" y="92560"/>
                  </a:lnTo>
                  <a:lnTo>
                    <a:pt x="409988" y="87351"/>
                  </a:lnTo>
                  <a:lnTo>
                    <a:pt x="404539" y="73411"/>
                  </a:lnTo>
                  <a:lnTo>
                    <a:pt x="403177" y="65255"/>
                  </a:lnTo>
                  <a:lnTo>
                    <a:pt x="403177" y="48666"/>
                  </a:lnTo>
                  <a:lnTo>
                    <a:pt x="424260" y="14464"/>
                  </a:lnTo>
                  <a:lnTo>
                    <a:pt x="431321" y="12442"/>
                  </a:lnTo>
                  <a:lnTo>
                    <a:pt x="472365" y="12442"/>
                  </a:lnTo>
                  <a:lnTo>
                    <a:pt x="467814" y="8393"/>
                  </a:lnTo>
                  <a:lnTo>
                    <a:pt x="461862" y="4720"/>
                  </a:lnTo>
                  <a:lnTo>
                    <a:pt x="455254" y="2097"/>
                  </a:lnTo>
                  <a:lnTo>
                    <a:pt x="447990" y="524"/>
                  </a:lnTo>
                  <a:lnTo>
                    <a:pt x="440070" y="0"/>
                  </a:lnTo>
                  <a:close/>
                </a:path>
                <a:path w="745489" h="144145">
                  <a:moveTo>
                    <a:pt x="470814" y="73224"/>
                  </a:moveTo>
                  <a:lnTo>
                    <a:pt x="468814" y="82467"/>
                  </a:lnTo>
                  <a:lnTo>
                    <a:pt x="464990" y="89437"/>
                  </a:lnTo>
                  <a:lnTo>
                    <a:pt x="453692" y="98832"/>
                  </a:lnTo>
                  <a:lnTo>
                    <a:pt x="446793" y="101179"/>
                  </a:lnTo>
                  <a:lnTo>
                    <a:pt x="472083" y="101179"/>
                  </a:lnTo>
                  <a:lnTo>
                    <a:pt x="474387" y="98980"/>
                  </a:lnTo>
                  <a:lnTo>
                    <a:pt x="478959" y="92682"/>
                  </a:lnTo>
                  <a:lnTo>
                    <a:pt x="482617" y="85321"/>
                  </a:lnTo>
                  <a:lnTo>
                    <a:pt x="485361" y="76895"/>
                  </a:lnTo>
                  <a:lnTo>
                    <a:pt x="470814" y="73224"/>
                  </a:lnTo>
                  <a:close/>
                </a:path>
                <a:path w="745489" h="144145">
                  <a:moveTo>
                    <a:pt x="472365" y="12442"/>
                  </a:moveTo>
                  <a:lnTo>
                    <a:pt x="447119" y="12442"/>
                  </a:lnTo>
                  <a:lnTo>
                    <a:pt x="453217" y="14265"/>
                  </a:lnTo>
                  <a:lnTo>
                    <a:pt x="462915" y="21559"/>
                  </a:lnTo>
                  <a:lnTo>
                    <a:pt x="466614" y="27381"/>
                  </a:lnTo>
                  <a:lnTo>
                    <a:pt x="469164" y="35374"/>
                  </a:lnTo>
                  <a:lnTo>
                    <a:pt x="483486" y="32001"/>
                  </a:lnTo>
                  <a:lnTo>
                    <a:pt x="480848" y="24821"/>
                  </a:lnTo>
                  <a:lnTo>
                    <a:pt x="477356" y="18492"/>
                  </a:lnTo>
                  <a:lnTo>
                    <a:pt x="473012" y="13017"/>
                  </a:lnTo>
                  <a:lnTo>
                    <a:pt x="472365" y="12442"/>
                  </a:lnTo>
                  <a:close/>
                </a:path>
                <a:path w="745489" h="144145">
                  <a:moveTo>
                    <a:pt x="529291" y="30354"/>
                  </a:moveTo>
                  <a:lnTo>
                    <a:pt x="495023" y="52706"/>
                  </a:lnTo>
                  <a:lnTo>
                    <a:pt x="491948" y="71950"/>
                  </a:lnTo>
                  <a:lnTo>
                    <a:pt x="492593" y="81440"/>
                  </a:lnTo>
                  <a:lnTo>
                    <a:pt x="521331" y="112875"/>
                  </a:lnTo>
                  <a:lnTo>
                    <a:pt x="529291" y="113545"/>
                  </a:lnTo>
                  <a:lnTo>
                    <a:pt x="536239" y="113545"/>
                  </a:lnTo>
                  <a:lnTo>
                    <a:pt x="542650" y="111922"/>
                  </a:lnTo>
                  <a:lnTo>
                    <a:pt x="554399" y="105427"/>
                  </a:lnTo>
                  <a:lnTo>
                    <a:pt x="557315" y="102454"/>
                  </a:lnTo>
                  <a:lnTo>
                    <a:pt x="522543" y="102454"/>
                  </a:lnTo>
                  <a:lnTo>
                    <a:pt x="516932" y="99905"/>
                  </a:lnTo>
                  <a:lnTo>
                    <a:pt x="508045" y="89775"/>
                  </a:lnTo>
                  <a:lnTo>
                    <a:pt x="505820" y="82142"/>
                  </a:lnTo>
                  <a:lnTo>
                    <a:pt x="505863" y="61611"/>
                  </a:lnTo>
                  <a:lnTo>
                    <a:pt x="508045" y="54137"/>
                  </a:lnTo>
                  <a:lnTo>
                    <a:pt x="516943" y="44044"/>
                  </a:lnTo>
                  <a:lnTo>
                    <a:pt x="522543" y="41520"/>
                  </a:lnTo>
                  <a:lnTo>
                    <a:pt x="556454" y="41520"/>
                  </a:lnTo>
                  <a:lnTo>
                    <a:pt x="556135" y="41108"/>
                  </a:lnTo>
                  <a:lnTo>
                    <a:pt x="550549" y="36403"/>
                  </a:lnTo>
                  <a:lnTo>
                    <a:pt x="544213" y="33043"/>
                  </a:lnTo>
                  <a:lnTo>
                    <a:pt x="537127" y="31026"/>
                  </a:lnTo>
                  <a:lnTo>
                    <a:pt x="529291" y="30354"/>
                  </a:lnTo>
                  <a:close/>
                </a:path>
                <a:path w="745489" h="144145">
                  <a:moveTo>
                    <a:pt x="556454" y="41520"/>
                  </a:moveTo>
                  <a:lnTo>
                    <a:pt x="535940" y="41520"/>
                  </a:lnTo>
                  <a:lnTo>
                    <a:pt x="541501" y="44056"/>
                  </a:lnTo>
                  <a:lnTo>
                    <a:pt x="550450" y="54199"/>
                  </a:lnTo>
                  <a:lnTo>
                    <a:pt x="552673" y="61611"/>
                  </a:lnTo>
                  <a:lnTo>
                    <a:pt x="552629" y="82142"/>
                  </a:lnTo>
                  <a:lnTo>
                    <a:pt x="550462" y="89712"/>
                  </a:lnTo>
                  <a:lnTo>
                    <a:pt x="541536" y="99918"/>
                  </a:lnTo>
                  <a:lnTo>
                    <a:pt x="535989" y="102454"/>
                  </a:lnTo>
                  <a:lnTo>
                    <a:pt x="557315" y="102454"/>
                  </a:lnTo>
                  <a:lnTo>
                    <a:pt x="558872" y="100867"/>
                  </a:lnTo>
                  <a:lnTo>
                    <a:pt x="565021" y="89124"/>
                  </a:lnTo>
                  <a:lnTo>
                    <a:pt x="566487" y="81440"/>
                  </a:lnTo>
                  <a:lnTo>
                    <a:pt x="566558" y="70826"/>
                  </a:lnTo>
                  <a:lnTo>
                    <a:pt x="565907" y="61858"/>
                  </a:lnTo>
                  <a:lnTo>
                    <a:pt x="563953" y="53915"/>
                  </a:lnTo>
                  <a:lnTo>
                    <a:pt x="560696" y="46999"/>
                  </a:lnTo>
                  <a:lnTo>
                    <a:pt x="556454" y="41520"/>
                  </a:lnTo>
                  <a:close/>
                </a:path>
                <a:path w="745489" h="144145">
                  <a:moveTo>
                    <a:pt x="659610" y="30354"/>
                  </a:moveTo>
                  <a:lnTo>
                    <a:pt x="625005" y="54786"/>
                  </a:lnTo>
                  <a:lnTo>
                    <a:pt x="622474" y="71800"/>
                  </a:lnTo>
                  <a:lnTo>
                    <a:pt x="622500" y="73798"/>
                  </a:lnTo>
                  <a:lnTo>
                    <a:pt x="644697" y="110856"/>
                  </a:lnTo>
                  <a:lnTo>
                    <a:pt x="660360" y="113545"/>
                  </a:lnTo>
                  <a:lnTo>
                    <a:pt x="669609" y="113545"/>
                  </a:lnTo>
                  <a:lnTo>
                    <a:pt x="677207" y="111297"/>
                  </a:lnTo>
                  <a:lnTo>
                    <a:pt x="688906" y="102454"/>
                  </a:lnTo>
                  <a:lnTo>
                    <a:pt x="653787" y="102454"/>
                  </a:lnTo>
                  <a:lnTo>
                    <a:pt x="648237" y="100131"/>
                  </a:lnTo>
                  <a:lnTo>
                    <a:pt x="639339" y="90836"/>
                  </a:lnTo>
                  <a:lnTo>
                    <a:pt x="636864" y="84141"/>
                  </a:lnTo>
                  <a:lnTo>
                    <a:pt x="636365" y="75397"/>
                  </a:lnTo>
                  <a:lnTo>
                    <a:pt x="695754" y="75397"/>
                  </a:lnTo>
                  <a:lnTo>
                    <a:pt x="695828" y="71800"/>
                  </a:lnTo>
                  <a:lnTo>
                    <a:pt x="695318" y="64306"/>
                  </a:lnTo>
                  <a:lnTo>
                    <a:pt x="637114" y="64306"/>
                  </a:lnTo>
                  <a:lnTo>
                    <a:pt x="637564" y="57360"/>
                  </a:lnTo>
                  <a:lnTo>
                    <a:pt x="639902" y="51814"/>
                  </a:lnTo>
                  <a:lnTo>
                    <a:pt x="648350" y="43520"/>
                  </a:lnTo>
                  <a:lnTo>
                    <a:pt x="653561" y="41446"/>
                  </a:lnTo>
                  <a:lnTo>
                    <a:pt x="685872" y="41446"/>
                  </a:lnTo>
                  <a:lnTo>
                    <a:pt x="685706" y="41221"/>
                  </a:lnTo>
                  <a:lnTo>
                    <a:pt x="680279" y="36466"/>
                  </a:lnTo>
                  <a:lnTo>
                    <a:pt x="674120" y="33070"/>
                  </a:lnTo>
                  <a:lnTo>
                    <a:pt x="667231" y="31033"/>
                  </a:lnTo>
                  <a:lnTo>
                    <a:pt x="659610" y="30354"/>
                  </a:lnTo>
                  <a:close/>
                </a:path>
                <a:path w="745489" h="144145">
                  <a:moveTo>
                    <a:pt x="591662" y="32152"/>
                  </a:moveTo>
                  <a:lnTo>
                    <a:pt x="579513" y="32152"/>
                  </a:lnTo>
                  <a:lnTo>
                    <a:pt x="579513" y="111747"/>
                  </a:lnTo>
                  <a:lnTo>
                    <a:pt x="593011" y="111747"/>
                  </a:lnTo>
                  <a:lnTo>
                    <a:pt x="593022" y="64306"/>
                  </a:lnTo>
                  <a:lnTo>
                    <a:pt x="593762" y="59135"/>
                  </a:lnTo>
                  <a:lnTo>
                    <a:pt x="596261" y="51189"/>
                  </a:lnTo>
                  <a:lnTo>
                    <a:pt x="597936" y="48728"/>
                  </a:lnTo>
                  <a:lnTo>
                    <a:pt x="602635" y="45181"/>
                  </a:lnTo>
                  <a:lnTo>
                    <a:pt x="605284" y="44295"/>
                  </a:lnTo>
                  <a:lnTo>
                    <a:pt x="619217" y="44295"/>
                  </a:lnTo>
                  <a:lnTo>
                    <a:pt x="591662" y="44218"/>
                  </a:lnTo>
                  <a:lnTo>
                    <a:pt x="591662" y="32152"/>
                  </a:lnTo>
                  <a:close/>
                </a:path>
                <a:path w="745489" h="144145">
                  <a:moveTo>
                    <a:pt x="681431" y="86116"/>
                  </a:moveTo>
                  <a:lnTo>
                    <a:pt x="679381" y="91812"/>
                  </a:lnTo>
                  <a:lnTo>
                    <a:pt x="676608" y="95958"/>
                  </a:lnTo>
                  <a:lnTo>
                    <a:pt x="669609" y="101155"/>
                  </a:lnTo>
                  <a:lnTo>
                    <a:pt x="665385" y="102454"/>
                  </a:lnTo>
                  <a:lnTo>
                    <a:pt x="688906" y="102454"/>
                  </a:lnTo>
                  <a:lnTo>
                    <a:pt x="689104" y="102304"/>
                  </a:lnTo>
                  <a:lnTo>
                    <a:pt x="693185" y="95958"/>
                  </a:lnTo>
                  <a:lnTo>
                    <a:pt x="695378" y="87838"/>
                  </a:lnTo>
                  <a:lnTo>
                    <a:pt x="681431" y="86116"/>
                  </a:lnTo>
                  <a:close/>
                </a:path>
                <a:path w="745489" h="144145">
                  <a:moveTo>
                    <a:pt x="685872" y="41446"/>
                  </a:moveTo>
                  <a:lnTo>
                    <a:pt x="666609" y="41446"/>
                  </a:lnTo>
                  <a:lnTo>
                    <a:pt x="672183" y="44044"/>
                  </a:lnTo>
                  <a:lnTo>
                    <a:pt x="676482" y="49240"/>
                  </a:lnTo>
                  <a:lnTo>
                    <a:pt x="679282" y="52589"/>
                  </a:lnTo>
                  <a:lnTo>
                    <a:pt x="680981" y="57609"/>
                  </a:lnTo>
                  <a:lnTo>
                    <a:pt x="681581" y="64306"/>
                  </a:lnTo>
                  <a:lnTo>
                    <a:pt x="695318" y="64306"/>
                  </a:lnTo>
                  <a:lnTo>
                    <a:pt x="695195" y="62497"/>
                  </a:lnTo>
                  <a:lnTo>
                    <a:pt x="693298" y="54299"/>
                  </a:lnTo>
                  <a:lnTo>
                    <a:pt x="690134" y="47207"/>
                  </a:lnTo>
                  <a:lnTo>
                    <a:pt x="685872" y="41446"/>
                  </a:lnTo>
                  <a:close/>
                </a:path>
                <a:path w="745489" h="144145">
                  <a:moveTo>
                    <a:pt x="619217" y="44295"/>
                  </a:moveTo>
                  <a:lnTo>
                    <a:pt x="611533" y="44295"/>
                  </a:lnTo>
                  <a:lnTo>
                    <a:pt x="614832" y="45269"/>
                  </a:lnTo>
                  <a:lnTo>
                    <a:pt x="618132" y="47216"/>
                  </a:lnTo>
                  <a:lnTo>
                    <a:pt x="619217" y="44295"/>
                  </a:lnTo>
                  <a:close/>
                </a:path>
                <a:path w="745489" h="144145">
                  <a:moveTo>
                    <a:pt x="613458" y="30354"/>
                  </a:moveTo>
                  <a:lnTo>
                    <a:pt x="605759" y="30354"/>
                  </a:lnTo>
                  <a:lnTo>
                    <a:pt x="602873" y="31253"/>
                  </a:lnTo>
                  <a:lnTo>
                    <a:pt x="597624" y="34851"/>
                  </a:lnTo>
                  <a:lnTo>
                    <a:pt x="594761" y="38573"/>
                  </a:lnTo>
                  <a:lnTo>
                    <a:pt x="591662" y="44218"/>
                  </a:lnTo>
                  <a:lnTo>
                    <a:pt x="619245" y="44218"/>
                  </a:lnTo>
                  <a:lnTo>
                    <a:pt x="622781" y="34701"/>
                  </a:lnTo>
                  <a:lnTo>
                    <a:pt x="618082" y="31803"/>
                  </a:lnTo>
                  <a:lnTo>
                    <a:pt x="613458" y="30354"/>
                  </a:lnTo>
                  <a:close/>
                </a:path>
                <a:path w="745489" h="144145">
                  <a:moveTo>
                    <a:pt x="718457" y="0"/>
                  </a:moveTo>
                  <a:lnTo>
                    <a:pt x="708784" y="0"/>
                  </a:lnTo>
                  <a:lnTo>
                    <a:pt x="712969" y="7307"/>
                  </a:lnTo>
                  <a:lnTo>
                    <a:pt x="716376" y="13490"/>
                  </a:lnTo>
                  <a:lnTo>
                    <a:pt x="729391" y="51015"/>
                  </a:lnTo>
                  <a:lnTo>
                    <a:pt x="731205" y="72024"/>
                  </a:lnTo>
                  <a:lnTo>
                    <a:pt x="729803" y="90044"/>
                  </a:lnTo>
                  <a:lnTo>
                    <a:pt x="725600" y="108055"/>
                  </a:lnTo>
                  <a:lnTo>
                    <a:pt x="718593" y="126057"/>
                  </a:lnTo>
                  <a:lnTo>
                    <a:pt x="708784" y="144049"/>
                  </a:lnTo>
                  <a:lnTo>
                    <a:pt x="718457" y="144049"/>
                  </a:lnTo>
                  <a:lnTo>
                    <a:pt x="740711" y="101545"/>
                  </a:lnTo>
                  <a:lnTo>
                    <a:pt x="745077" y="71950"/>
                  </a:lnTo>
                  <a:lnTo>
                    <a:pt x="744716" y="63125"/>
                  </a:lnTo>
                  <a:lnTo>
                    <a:pt x="730717" y="18849"/>
                  </a:lnTo>
                  <a:lnTo>
                    <a:pt x="725046" y="9415"/>
                  </a:lnTo>
                  <a:lnTo>
                    <a:pt x="718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1632" y="4411845"/>
              <a:ext cx="1848201" cy="116495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654800" y="2257683"/>
            <a:ext cx="3180715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urier New"/>
                <a:cs typeface="Courier New"/>
              </a:rPr>
              <a:t>package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Core;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3030220" algn="l"/>
              </a:tabLst>
            </a:pPr>
            <a:r>
              <a:rPr dirty="0" sz="1800" spc="-5">
                <a:latin typeface="Courier New"/>
                <a:cs typeface="Courier New"/>
              </a:rPr>
              <a:t>publi</a:t>
            </a:r>
            <a:r>
              <a:rPr dirty="0" sz="1800">
                <a:latin typeface="Courier New"/>
                <a:cs typeface="Courier New"/>
              </a:rPr>
              <a:t>c</a:t>
            </a:r>
            <a:r>
              <a:rPr dirty="0" sz="1800" spc="-5">
                <a:latin typeface="Courier New"/>
                <a:cs typeface="Courier New"/>
              </a:rPr>
              <a:t> clas</a:t>
            </a:r>
            <a:r>
              <a:rPr dirty="0" sz="1800">
                <a:latin typeface="Courier New"/>
                <a:cs typeface="Courier New"/>
              </a:rPr>
              <a:t>s </a:t>
            </a:r>
            <a:r>
              <a:rPr dirty="0" sz="1800" b="1">
                <a:latin typeface="Courier New"/>
                <a:cs typeface="Courier New"/>
              </a:rPr>
              <a:t>DiceGame	</a:t>
            </a:r>
            <a:r>
              <a:rPr dirty="0" sz="180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03531" y="2816483"/>
            <a:ext cx="985519" cy="858519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5">
                <a:latin typeface="Courier New"/>
                <a:cs typeface="Courier New"/>
              </a:rPr>
              <a:t>private  private  private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00838" y="2816483"/>
            <a:ext cx="2906395" cy="858519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dirty="0" sz="1800" spc="-5">
                <a:latin typeface="Courier New"/>
                <a:cs typeface="Courier New"/>
              </a:rPr>
              <a:t>static</a:t>
            </a:r>
            <a:r>
              <a:rPr dirty="0" sz="1800" spc="-30">
                <a:latin typeface="Courier New"/>
                <a:cs typeface="Courier New"/>
              </a:rPr>
              <a:t> </a:t>
            </a:r>
            <a:r>
              <a:rPr dirty="0" sz="1800" spc="-5">
                <a:latin typeface="Courier New"/>
                <a:cs typeface="Courier New"/>
              </a:rPr>
              <a:t>int</a:t>
            </a:r>
            <a:r>
              <a:rPr dirty="0" sz="1800" spc="-25">
                <a:latin typeface="Courier New"/>
                <a:cs typeface="Courier New"/>
              </a:rPr>
              <a:t> </a:t>
            </a:r>
            <a:r>
              <a:rPr dirty="0" sz="1800" spc="-5">
                <a:latin typeface="Courier New"/>
                <a:cs typeface="Courier New"/>
              </a:rPr>
              <a:t>dg</a:t>
            </a:r>
            <a:r>
              <a:rPr dirty="0" sz="1800" spc="-25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=</a:t>
            </a:r>
            <a:r>
              <a:rPr dirty="0" sz="1800" spc="-25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null; </a:t>
            </a:r>
            <a:r>
              <a:rPr dirty="0" sz="1800" spc="-1065">
                <a:latin typeface="Courier New"/>
                <a:cs typeface="Courier New"/>
              </a:rPr>
              <a:t> </a:t>
            </a:r>
            <a:r>
              <a:rPr dirty="0" sz="1800" spc="-5">
                <a:latin typeface="Courier New"/>
                <a:cs typeface="Courier New"/>
              </a:rPr>
              <a:t>Die</a:t>
            </a:r>
            <a:r>
              <a:rPr dirty="0" sz="1800" spc="-10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dies</a:t>
            </a:r>
            <a:r>
              <a:rPr dirty="0" sz="1800">
                <a:latin typeface="Courier New"/>
                <a:cs typeface="Courier New"/>
              </a:rPr>
              <a:t>[];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latin typeface="Courier New"/>
                <a:cs typeface="Courier New"/>
              </a:rPr>
              <a:t>Player</a:t>
            </a:r>
            <a:r>
              <a:rPr dirty="0" sz="1800" spc="-65">
                <a:latin typeface="Courier New"/>
                <a:cs typeface="Courier New"/>
              </a:rPr>
              <a:t> </a:t>
            </a:r>
            <a:r>
              <a:rPr dirty="0" sz="1800" b="1">
                <a:latin typeface="Courier New"/>
                <a:cs typeface="Courier New"/>
              </a:rPr>
              <a:t>thePlayer</a:t>
            </a:r>
            <a:r>
              <a:rPr dirty="0" sz="180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03531" y="3654682"/>
            <a:ext cx="3317875" cy="2255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ourier New"/>
                <a:cs typeface="Courier New"/>
              </a:rPr>
              <a:t>DiceGame()</a:t>
            </a:r>
            <a:r>
              <a:rPr dirty="0" sz="1800" spc="-7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Courier New"/>
                <a:cs typeface="Courier New"/>
              </a:rPr>
              <a:t>/**</a:t>
            </a:r>
            <a:endParaRPr sz="1800">
              <a:latin typeface="Courier New"/>
              <a:cs typeface="Courier New"/>
            </a:endParaRPr>
          </a:p>
          <a:p>
            <a:pPr marL="424180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latin typeface="Courier New"/>
                <a:cs typeface="Courier New"/>
              </a:rPr>
              <a:t>@roseuid</a:t>
            </a:r>
            <a:r>
              <a:rPr dirty="0" sz="1800" spc="-9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37F877B3027B</a:t>
            </a:r>
            <a:endParaRPr sz="1800">
              <a:latin typeface="Courier New"/>
              <a:cs typeface="Courier New"/>
            </a:endParaRPr>
          </a:p>
          <a:p>
            <a:pPr marL="14986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Courier New"/>
                <a:cs typeface="Courier New"/>
              </a:rPr>
              <a:t>*/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latin typeface="Courier New"/>
                <a:cs typeface="Courier New"/>
              </a:rPr>
              <a:t>private</a:t>
            </a:r>
            <a:r>
              <a:rPr dirty="0" sz="1800" spc="-45">
                <a:latin typeface="Courier New"/>
                <a:cs typeface="Courier New"/>
              </a:rPr>
              <a:t> </a:t>
            </a:r>
            <a:r>
              <a:rPr dirty="0" sz="1800" spc="-5">
                <a:latin typeface="Courier New"/>
                <a:cs typeface="Courier New"/>
              </a:rPr>
              <a:t>DiceGame()</a:t>
            </a:r>
            <a:r>
              <a:rPr dirty="0" sz="1800" spc="-40">
                <a:latin typeface="Courier New"/>
                <a:cs typeface="Courier New"/>
              </a:rPr>
              <a:t> </a:t>
            </a:r>
            <a:r>
              <a:rPr dirty="0" sz="1800">
                <a:latin typeface="Courier New"/>
                <a:cs typeface="Courier New"/>
              </a:rPr>
              <a:t>{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Courier New"/>
                <a:cs typeface="Courier New"/>
              </a:rPr>
              <a:t>}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800">
                <a:latin typeface="Courier New"/>
                <a:cs typeface="Courier New"/>
              </a:rPr>
              <a:t>/**</a:t>
            </a:r>
            <a:endParaRPr sz="1800">
              <a:latin typeface="Courier New"/>
              <a:cs typeface="Courier New"/>
            </a:endParaRPr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4238376" y="5958839"/>
          <a:ext cx="8392160" cy="379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/>
                <a:gridCol w="3911600"/>
                <a:gridCol w="1920239"/>
                <a:gridCol w="943609"/>
                <a:gridCol w="972820"/>
              </a:tblGrid>
              <a:tr h="532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2700">
                      <a:solidFill>
                        <a:srgbClr val="AB194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45105">
                        <a:lnSpc>
                          <a:spcPts val="1714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@roseuid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2470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7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3802F61403A0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AB1942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920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180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5">
                          <a:latin typeface="Courier New"/>
                          <a:cs typeface="Courier New"/>
                        </a:rPr>
                        <a:t>void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20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getInstance()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20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{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362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362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/**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1914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@roseuid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37F8781A014D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7078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960">
                        <a:lnSpc>
                          <a:spcPts val="1914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180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5">
                          <a:latin typeface="Courier New"/>
                          <a:cs typeface="Courier New"/>
                        </a:rPr>
                        <a:t>void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14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start()</a:t>
                      </a:r>
                      <a:r>
                        <a:rPr dirty="0" sz="180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latin typeface="Courier New"/>
                          <a:cs typeface="Courier New"/>
                        </a:rPr>
                        <a:t>{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362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362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/**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1914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@roseuid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38074E7F0158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70785">
                        <a:lnSpc>
                          <a:spcPts val="1914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*/</a:t>
                      </a:r>
                      <a:endParaRPr sz="1800">
                        <a:latin typeface="Courier New"/>
                        <a:cs typeface="Courier New"/>
                      </a:endParaRPr>
                    </a:p>
                    <a:p>
                      <a:pPr marL="233362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public</a:t>
                      </a:r>
                      <a:r>
                        <a:rPr dirty="0" sz="180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 spc="-5">
                          <a:latin typeface="Courier New"/>
                          <a:cs typeface="Courier New"/>
                        </a:rPr>
                        <a:t>void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800" spc="-5">
                          <a:latin typeface="Courier New"/>
                          <a:cs typeface="Courier New"/>
                        </a:rPr>
                        <a:t>quit()</a:t>
                      </a:r>
                      <a:r>
                        <a:rPr dirty="0" sz="1800" spc="-70"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800">
                          <a:latin typeface="Courier New"/>
                          <a:cs typeface="Courier New"/>
                        </a:rPr>
                        <a:t>{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1600">
                          <a:solidFill>
                            <a:srgbClr val="314864"/>
                          </a:solidFill>
                          <a:latin typeface="Palatino Linotype"/>
                          <a:cs typeface="Palatino Linotype"/>
                        </a:rPr>
                        <a:t>45</a:t>
                      </a:r>
                      <a:endParaRPr sz="1600">
                        <a:latin typeface="Palatino Linotype"/>
                        <a:cs typeface="Palatino Linotype"/>
                      </a:endParaRPr>
                    </a:p>
                  </a:txBody>
                  <a:tcPr marL="0" marR="0" marB="0" marT="2540">
                    <a:solidFill>
                      <a:srgbClr val="D6D6D6"/>
                    </a:solidFill>
                  </a:tcPr>
                </a:tc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333625">
                        <a:lnSpc>
                          <a:spcPts val="1380"/>
                        </a:lnSpc>
                      </a:pPr>
                      <a:r>
                        <a:rPr dirty="0" sz="1800">
                          <a:latin typeface="Courier New"/>
                          <a:cs typeface="Courier New"/>
                        </a:rPr>
                        <a:t>}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103143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Est-c</a:t>
            </a:r>
            <a:r>
              <a:rPr dirty="0" sz="6400" spc="250">
                <a:solidFill>
                  <a:srgbClr val="314864"/>
                </a:solidFill>
                <a:latin typeface="Cambria"/>
                <a:cs typeface="Cambria"/>
              </a:rPr>
              <a:t>e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85">
                <a:solidFill>
                  <a:srgbClr val="314864"/>
                </a:solidFill>
                <a:latin typeface="Cambria"/>
                <a:cs typeface="Cambria"/>
              </a:rPr>
              <a:t>qu</a:t>
            </a:r>
            <a:r>
              <a:rPr dirty="0" sz="6400" spc="190">
                <a:solidFill>
                  <a:srgbClr val="314864"/>
                </a:solidFill>
                <a:latin typeface="Cambria"/>
                <a:cs typeface="Cambria"/>
              </a:rPr>
              <a:t>e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35">
                <a:solidFill>
                  <a:srgbClr val="314864"/>
                </a:solidFill>
                <a:latin typeface="Cambria"/>
                <a:cs typeface="Cambria"/>
              </a:rPr>
              <a:t>ç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a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5">
                <a:solidFill>
                  <a:srgbClr val="314864"/>
                </a:solidFill>
                <a:latin typeface="Cambria"/>
                <a:cs typeface="Cambria"/>
              </a:rPr>
              <a:t>mar</a:t>
            </a:r>
            <a:r>
              <a:rPr dirty="0" sz="6400" spc="-114">
                <a:solidFill>
                  <a:srgbClr val="314864"/>
                </a:solidFill>
                <a:latin typeface="Cambria"/>
                <a:cs typeface="Cambria"/>
              </a:rPr>
              <a:t>c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h</a:t>
            </a:r>
            <a:r>
              <a:rPr dirty="0" sz="6400" spc="210">
                <a:solidFill>
                  <a:srgbClr val="314864"/>
                </a:solidFill>
                <a:latin typeface="Cambria"/>
                <a:cs typeface="Cambria"/>
              </a:rPr>
              <a:t>e</a:t>
            </a:r>
            <a:r>
              <a:rPr dirty="0" sz="6400" spc="11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?</a:t>
            </a:r>
            <a:r>
              <a:rPr dirty="0" sz="6400" spc="-46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350">
                <a:solidFill>
                  <a:srgbClr val="314864"/>
                </a:solidFill>
                <a:latin typeface="Cambria"/>
                <a:cs typeface="Cambria"/>
              </a:rPr>
              <a:t>T</a:t>
            </a:r>
            <a:r>
              <a:rPr dirty="0" sz="6400" spc="-120">
                <a:solidFill>
                  <a:srgbClr val="314864"/>
                </a:solidFill>
                <a:latin typeface="Cambria"/>
                <a:cs typeface="Cambria"/>
              </a:rPr>
              <a:t>ester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3254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3221732"/>
            <a:ext cx="103708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0">
                <a:latin typeface="Palatino Linotype"/>
                <a:cs typeface="Palatino Linotype"/>
              </a:rPr>
              <a:t>Tests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unitaires</a:t>
            </a:r>
            <a:r>
              <a:rPr dirty="0" sz="3000">
                <a:latin typeface="Palatino Linotype"/>
                <a:cs typeface="Palatino Linotype"/>
              </a:rPr>
              <a:t> :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tester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classe</a:t>
            </a:r>
            <a:r>
              <a:rPr dirty="0" sz="3000">
                <a:latin typeface="Palatino Linotype"/>
                <a:cs typeface="Palatino Linotype"/>
              </a:rPr>
              <a:t> par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classe,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méthode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par </a:t>
            </a:r>
            <a:r>
              <a:rPr dirty="0" sz="3000" spc="-5">
                <a:latin typeface="Palatino Linotype"/>
                <a:cs typeface="Palatino Linotype"/>
              </a:rPr>
              <a:t>méthode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700" y="407067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331" y="3978076"/>
            <a:ext cx="35229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Diagramme</a:t>
            </a:r>
            <a:r>
              <a:rPr dirty="0" sz="2800" spc="-2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</a:t>
            </a:r>
            <a:r>
              <a:rPr dirty="0" sz="2800" spc="-2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classes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" y="481518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2807" y="4711442"/>
            <a:ext cx="333565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0">
                <a:latin typeface="Palatino Linotype"/>
                <a:cs typeface="Palatino Linotype"/>
              </a:rPr>
              <a:t>Tests</a:t>
            </a:r>
            <a:r>
              <a:rPr dirty="0" sz="3000" spc="-3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d’intégration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: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556038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9331" y="5467786"/>
            <a:ext cx="102336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Nous</a:t>
            </a:r>
            <a:r>
              <a:rPr dirty="0" sz="2800">
                <a:latin typeface="Palatino Linotype"/>
                <a:cs typeface="Palatino Linotype"/>
              </a:rPr>
              <a:t> </a:t>
            </a:r>
            <a:r>
              <a:rPr dirty="0" sz="2800" spc="-10">
                <a:latin typeface="Palatino Linotype"/>
                <a:cs typeface="Palatino Linotype"/>
              </a:rPr>
              <a:t>travaillerons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sur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des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diagrammes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classes</a:t>
            </a:r>
            <a:r>
              <a:rPr dirty="0" sz="2800" spc="5">
                <a:latin typeface="Palatino Linotype"/>
                <a:cs typeface="Palatino Linotype"/>
              </a:rPr>
              <a:t> </a:t>
            </a:r>
            <a:r>
              <a:rPr dirty="0" sz="2800">
                <a:latin typeface="Palatino Linotype"/>
                <a:cs typeface="Palatino Linotype"/>
              </a:rPr>
              <a:t>et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de</a:t>
            </a:r>
            <a:r>
              <a:rPr dirty="0" sz="2800" spc="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packages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630489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2807" y="6201152"/>
            <a:ext cx="30575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60">
                <a:latin typeface="Palatino Linotype"/>
                <a:cs typeface="Palatino Linotype"/>
              </a:rPr>
              <a:t>Tests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du</a:t>
            </a:r>
            <a:r>
              <a:rPr dirty="0" sz="3000" spc="-2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système</a:t>
            </a:r>
            <a:r>
              <a:rPr dirty="0" sz="3000" spc="-2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: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2700" y="7050092"/>
            <a:ext cx="172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4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400">
              <a:latin typeface="MS UI Gothic"/>
              <a:cs typeface="MS UI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9331" y="6957497"/>
            <a:ext cx="51981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Palatino Linotype"/>
                <a:cs typeface="Palatino Linotype"/>
              </a:rPr>
              <a:t>Diagramme</a:t>
            </a:r>
            <a:r>
              <a:rPr dirty="0" sz="2800" spc="-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Use Case </a:t>
            </a:r>
            <a:r>
              <a:rPr dirty="0" sz="2800" spc="295">
                <a:latin typeface="Palatino Linotype"/>
                <a:cs typeface="Palatino Linotype"/>
              </a:rPr>
              <a:t>+</a:t>
            </a:r>
            <a:r>
              <a:rPr dirty="0" sz="2800" spc="-110">
                <a:latin typeface="Palatino Linotype"/>
                <a:cs typeface="Palatino Linotype"/>
              </a:rPr>
              <a:t> </a:t>
            </a:r>
            <a:r>
              <a:rPr dirty="0" sz="2800" spc="-5">
                <a:latin typeface="Palatino Linotype"/>
                <a:cs typeface="Palatino Linotype"/>
              </a:rPr>
              <a:t>Activités</a:t>
            </a:r>
            <a:endParaRPr sz="28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46</a:t>
            </a:r>
            <a:endParaRPr sz="1600">
              <a:latin typeface="Palatino Linotype"/>
              <a:cs typeface="Palatino Linotyp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09012" y="7696200"/>
            <a:ext cx="9804400" cy="1193800"/>
            <a:chOff x="2809012" y="7696200"/>
            <a:chExt cx="9804400" cy="1193800"/>
          </a:xfrm>
        </p:grpSpPr>
        <p:sp>
          <p:nvSpPr>
            <p:cNvPr id="18" name="object 18"/>
            <p:cNvSpPr/>
            <p:nvPr/>
          </p:nvSpPr>
          <p:spPr>
            <a:xfrm>
              <a:off x="3024912" y="7835900"/>
              <a:ext cx="9372600" cy="635000"/>
            </a:xfrm>
            <a:custGeom>
              <a:avLst/>
              <a:gdLst/>
              <a:ahLst/>
              <a:cxnLst/>
              <a:rect l="l" t="t" r="r" b="b"/>
              <a:pathLst>
                <a:path w="9372600" h="635000">
                  <a:moveTo>
                    <a:pt x="0" y="0"/>
                  </a:moveTo>
                  <a:lnTo>
                    <a:pt x="9372600" y="0"/>
                  </a:lnTo>
                  <a:lnTo>
                    <a:pt x="9372600" y="635000"/>
                  </a:lnTo>
                  <a:lnTo>
                    <a:pt x="0" y="63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7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9012" y="7696200"/>
              <a:ext cx="9804400" cy="11938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505777" y="7908032"/>
            <a:ext cx="64103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Plusieurs séances consacrées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aux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tests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13900" y="8458200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4315" y="93599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113531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60">
                <a:solidFill>
                  <a:srgbClr val="314864"/>
                </a:solidFill>
                <a:latin typeface="Cambria"/>
                <a:cs typeface="Cambria"/>
              </a:rPr>
              <a:t>Conclusion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25">
                <a:solidFill>
                  <a:srgbClr val="314864"/>
                </a:solidFill>
                <a:latin typeface="Cambria"/>
                <a:cs typeface="Cambria"/>
              </a:rPr>
              <a:t>sur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40">
                <a:solidFill>
                  <a:srgbClr val="314864"/>
                </a:solidFill>
                <a:latin typeface="Cambria"/>
                <a:cs typeface="Cambria"/>
              </a:rPr>
              <a:t>cette</a:t>
            </a:r>
            <a:r>
              <a:rPr dirty="0" sz="6400" spc="9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5">
                <a:solidFill>
                  <a:srgbClr val="314864"/>
                </a:solidFill>
                <a:latin typeface="Cambria"/>
                <a:cs typeface="Cambria"/>
              </a:rPr>
              <a:t>application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3112560"/>
            <a:ext cx="1911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5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807" y="2995265"/>
            <a:ext cx="42506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latin typeface="Palatino Linotype"/>
                <a:cs typeface="Palatino Linotype"/>
              </a:rPr>
              <a:t>Découpage</a:t>
            </a:r>
            <a:r>
              <a:rPr dirty="0" sz="3300" spc="-25" b="1">
                <a:latin typeface="Palatino Linotype"/>
                <a:cs typeface="Palatino Linotype"/>
              </a:rPr>
              <a:t> </a:t>
            </a:r>
            <a:r>
              <a:rPr dirty="0" sz="3300" b="1">
                <a:latin typeface="Palatino Linotype"/>
                <a:cs typeface="Palatino Linotype"/>
              </a:rPr>
              <a:t>en</a:t>
            </a:r>
            <a:r>
              <a:rPr dirty="0" sz="3300" spc="-25" b="1">
                <a:latin typeface="Palatino Linotype"/>
                <a:cs typeface="Palatino Linotype"/>
              </a:rPr>
              <a:t> </a:t>
            </a:r>
            <a:r>
              <a:rPr dirty="0" sz="3300" spc="-5" b="1">
                <a:latin typeface="Palatino Linotype"/>
                <a:cs typeface="Palatino Linotype"/>
              </a:rPr>
              <a:t>phases: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700" y="3908850"/>
            <a:ext cx="1993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8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331" y="3791555"/>
            <a:ext cx="10617835" cy="101981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3870"/>
              </a:lnSpc>
              <a:spcBef>
                <a:spcPts val="290"/>
              </a:spcBef>
            </a:pPr>
            <a:r>
              <a:rPr dirty="0" sz="3300" spc="-5">
                <a:latin typeface="Palatino Linotype"/>
                <a:cs typeface="Palatino Linotype"/>
              </a:rPr>
              <a:t>Analyse</a:t>
            </a:r>
            <a:r>
              <a:rPr dirty="0" sz="330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des</a:t>
            </a:r>
            <a:r>
              <a:rPr dirty="0" sz="330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besoins,</a:t>
            </a:r>
            <a:r>
              <a:rPr dirty="0" sz="3300" spc="5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analyse,</a:t>
            </a:r>
            <a:r>
              <a:rPr dirty="0" sz="3300" spc="5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conception,</a:t>
            </a:r>
            <a:r>
              <a:rPr dirty="0" sz="330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réalisation, test </a:t>
            </a:r>
            <a:r>
              <a:rPr dirty="0" sz="3300" spc="-8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Système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700" y="5196630"/>
            <a:ext cx="1993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8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9331" y="5079335"/>
            <a:ext cx="933132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Palatino Linotype"/>
                <a:cs typeface="Palatino Linotype"/>
              </a:rPr>
              <a:t>Mais</a:t>
            </a:r>
            <a:r>
              <a:rPr dirty="0" sz="3300" spc="-5">
                <a:latin typeface="Palatino Linotype"/>
                <a:cs typeface="Palatino Linotype"/>
              </a:rPr>
              <a:t> les </a:t>
            </a:r>
            <a:r>
              <a:rPr dirty="0" sz="3300">
                <a:latin typeface="Palatino Linotype"/>
                <a:cs typeface="Palatino Linotype"/>
              </a:rPr>
              <a:t>«</a:t>
            </a:r>
            <a:r>
              <a:rPr dirty="0" sz="3300" spc="5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tests </a:t>
            </a:r>
            <a:r>
              <a:rPr dirty="0" sz="3300">
                <a:latin typeface="Palatino Linotype"/>
                <a:cs typeface="Palatino Linotype"/>
              </a:rPr>
              <a:t>» </a:t>
            </a:r>
            <a:r>
              <a:rPr dirty="0" sz="3300" spc="-5">
                <a:latin typeface="Palatino Linotype"/>
                <a:cs typeface="Palatino Linotype"/>
              </a:rPr>
              <a:t>sous-tendent</a:t>
            </a:r>
            <a:r>
              <a:rPr dirty="0" sz="3300" spc="5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toutes les phases….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200" y="5992920"/>
            <a:ext cx="1911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5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2807" y="5875625"/>
            <a:ext cx="38303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latin typeface="Palatino Linotype"/>
                <a:cs typeface="Palatino Linotype"/>
              </a:rPr>
              <a:t>Dans</a:t>
            </a:r>
            <a:r>
              <a:rPr dirty="0" sz="3300" spc="-40" b="1">
                <a:latin typeface="Palatino Linotype"/>
                <a:cs typeface="Palatino Linotype"/>
              </a:rPr>
              <a:t> </a:t>
            </a:r>
            <a:r>
              <a:rPr dirty="0" sz="3300" spc="-5" b="1">
                <a:latin typeface="Palatino Linotype"/>
                <a:cs typeface="Palatino Linotype"/>
              </a:rPr>
              <a:t>chaque</a:t>
            </a:r>
            <a:r>
              <a:rPr dirty="0" sz="3300" spc="-35" b="1">
                <a:latin typeface="Palatino Linotype"/>
                <a:cs typeface="Palatino Linotype"/>
              </a:rPr>
              <a:t> </a:t>
            </a:r>
            <a:r>
              <a:rPr dirty="0" sz="3300" spc="-5" b="1">
                <a:latin typeface="Palatino Linotype"/>
                <a:cs typeface="Palatino Linotype"/>
              </a:rPr>
              <a:t>phase: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2700" y="6789210"/>
            <a:ext cx="1993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85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650">
              <a:latin typeface="MS UI Gothic"/>
              <a:cs typeface="MS UI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931" y="6378545"/>
            <a:ext cx="10436860" cy="1617980"/>
          </a:xfrm>
          <a:prstGeom prst="rect">
            <a:avLst/>
          </a:prstGeom>
        </p:spPr>
        <p:txBody>
          <a:bodyPr wrap="square" lIns="0" tIns="3060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410"/>
              </a:spcBef>
            </a:pPr>
            <a:r>
              <a:rPr dirty="0" sz="3300" spc="-15">
                <a:latin typeface="Palatino Linotype"/>
                <a:cs typeface="Palatino Linotype"/>
              </a:rPr>
              <a:t>Différents</a:t>
            </a:r>
            <a:r>
              <a:rPr dirty="0" sz="3300" spc="-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points</a:t>
            </a:r>
            <a:r>
              <a:rPr dirty="0" sz="3300" spc="-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de</a:t>
            </a:r>
            <a:r>
              <a:rPr dirty="0" sz="330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vue</a:t>
            </a:r>
            <a:r>
              <a:rPr dirty="0" sz="3300" spc="-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sur le</a:t>
            </a:r>
            <a:r>
              <a:rPr dirty="0" sz="3300" spc="-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même</a:t>
            </a:r>
            <a:r>
              <a:rPr dirty="0" sz="3300">
                <a:latin typeface="Palatino Linotype"/>
                <a:cs typeface="Palatino Linotype"/>
              </a:rPr>
              <a:t> </a:t>
            </a:r>
            <a:r>
              <a:rPr dirty="0" sz="3300" spc="-10">
                <a:latin typeface="Palatino Linotype"/>
                <a:cs typeface="Palatino Linotype"/>
              </a:rPr>
              <a:t>problème</a:t>
            </a:r>
            <a:r>
              <a:rPr dirty="0" sz="3300" spc="-5">
                <a:latin typeface="Palatino Linotype"/>
                <a:cs typeface="Palatino Linotype"/>
              </a:rPr>
              <a:t> </a:t>
            </a:r>
            <a:r>
              <a:rPr dirty="0" sz="3300">
                <a:latin typeface="Palatino Linotype"/>
                <a:cs typeface="Palatino Linotype"/>
              </a:rPr>
              <a:t>:</a:t>
            </a:r>
            <a:endParaRPr sz="3300">
              <a:latin typeface="Palatino Linotype"/>
              <a:cs typeface="Palatino Linotype"/>
            </a:endParaRPr>
          </a:p>
          <a:p>
            <a:pPr marL="405130" indent="-320040">
              <a:lnSpc>
                <a:spcPct val="100000"/>
              </a:lnSpc>
              <a:spcBef>
                <a:spcPts val="2310"/>
              </a:spcBef>
              <a:buClr>
                <a:srgbClr val="5C86B9"/>
              </a:buClr>
              <a:buSzPct val="50000"/>
              <a:buFont typeface="MS UI Gothic"/>
              <a:buChar char="‣"/>
              <a:tabLst>
                <a:tab pos="404495" algn="l"/>
                <a:tab pos="405765" algn="l"/>
              </a:tabLst>
            </a:pPr>
            <a:r>
              <a:rPr dirty="0" sz="3300" spc="-105">
                <a:latin typeface="Palatino Linotype"/>
                <a:cs typeface="Palatino Linotype"/>
              </a:rPr>
              <a:t>Vue</a:t>
            </a:r>
            <a:r>
              <a:rPr dirty="0" sz="3300" spc="-10">
                <a:latin typeface="Palatino Linotype"/>
                <a:cs typeface="Palatino Linotype"/>
              </a:rPr>
              <a:t> </a:t>
            </a:r>
            <a:r>
              <a:rPr dirty="0" sz="3300" spc="-5">
                <a:latin typeface="Palatino Linotype"/>
                <a:cs typeface="Palatino Linotype"/>
              </a:rPr>
              <a:t>statique, dynamique, fonctionnelle, </a:t>
            </a:r>
            <a:r>
              <a:rPr dirty="0" sz="3300" spc="-10">
                <a:latin typeface="Palatino Linotype"/>
                <a:cs typeface="Palatino Linotype"/>
              </a:rPr>
              <a:t>architecturale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82500" y="9252743"/>
            <a:ext cx="2286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314864"/>
                </a:solidFill>
                <a:latin typeface="Palatino Linotype"/>
                <a:cs typeface="Palatino Linotype"/>
              </a:rPr>
              <a:t>47</a:t>
            </a:r>
            <a:endParaRPr sz="1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35967"/>
            <a:ext cx="8550910" cy="1929130"/>
          </a:xfrm>
          <a:prstGeom prst="rect"/>
        </p:spPr>
        <p:txBody>
          <a:bodyPr wrap="square" lIns="0" tIns="71755" rIns="0" bIns="0" rtlCol="0" vert="horz">
            <a:spAutoFit/>
          </a:bodyPr>
          <a:lstStyle/>
          <a:p>
            <a:pPr marL="12700" marR="8255">
              <a:lnSpc>
                <a:spcPts val="7309"/>
              </a:lnSpc>
              <a:spcBef>
                <a:spcPts val="565"/>
              </a:spcBef>
            </a:pPr>
            <a:r>
              <a:rPr dirty="0" sz="6400" spc="160">
                <a:solidFill>
                  <a:srgbClr val="314864"/>
                </a:solidFill>
                <a:latin typeface="Cambria"/>
                <a:cs typeface="Cambria"/>
              </a:rPr>
              <a:t>Conclusion</a:t>
            </a:r>
            <a:r>
              <a:rPr dirty="0" sz="6400" spc="7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15">
                <a:solidFill>
                  <a:srgbClr val="314864"/>
                </a:solidFill>
                <a:latin typeface="Cambria"/>
                <a:cs typeface="Cambria"/>
              </a:rPr>
              <a:t>générale</a:t>
            </a:r>
            <a:r>
              <a:rPr dirty="0" sz="6400" spc="7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65">
                <a:solidFill>
                  <a:srgbClr val="314864"/>
                </a:solidFill>
                <a:latin typeface="Cambria"/>
                <a:cs typeface="Cambria"/>
              </a:rPr>
              <a:t>sur </a:t>
            </a:r>
            <a:r>
              <a:rPr dirty="0" sz="6400" spc="-1390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30">
                <a:solidFill>
                  <a:srgbClr val="314864"/>
                </a:solidFill>
                <a:latin typeface="Cambria"/>
                <a:cs typeface="Cambria"/>
              </a:rPr>
              <a:t>l’application</a:t>
            </a:r>
            <a:r>
              <a:rPr dirty="0" sz="6400" spc="105">
                <a:solidFill>
                  <a:srgbClr val="314864"/>
                </a:solidFill>
                <a:latin typeface="Cambria"/>
                <a:cs typeface="Cambria"/>
              </a:rPr>
              <a:t> </a:t>
            </a:r>
            <a:r>
              <a:rPr dirty="0" sz="6400" spc="-65">
                <a:solidFill>
                  <a:srgbClr val="314864"/>
                </a:solidFill>
                <a:latin typeface="Cambria"/>
                <a:cs typeface="Cambria"/>
              </a:rPr>
              <a:t>«Dice»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48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38200" y="34143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807" y="3310632"/>
            <a:ext cx="75488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Palatino Linotype"/>
                <a:cs typeface="Palatino Linotype"/>
              </a:rPr>
              <a:t>Différence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avec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une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application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juste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codée</a:t>
            </a:r>
            <a:r>
              <a:rPr dirty="0" sz="3000">
                <a:latin typeface="Palatino Linotype"/>
                <a:cs typeface="Palatino Linotype"/>
              </a:rPr>
              <a:t> ?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700" y="4658816"/>
            <a:ext cx="1714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5">
                <a:solidFill>
                  <a:srgbClr val="5C86B9"/>
                </a:solidFill>
                <a:latin typeface="MS UI Gothic"/>
                <a:cs typeface="MS UI Gothic"/>
              </a:rPr>
              <a:t>✓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4542532"/>
            <a:ext cx="1111377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Elle est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documentée,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5">
                <a:latin typeface="Palatino Linotype"/>
                <a:cs typeface="Palatino Linotype"/>
              </a:rPr>
              <a:t>choix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sont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10">
                <a:latin typeface="Palatino Linotype"/>
                <a:cs typeface="Palatino Linotype"/>
              </a:rPr>
              <a:t>justifiés,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 </a:t>
            </a:r>
            <a:r>
              <a:rPr dirty="0" sz="3000" spc="-5">
                <a:latin typeface="Palatino Linotype"/>
                <a:cs typeface="Palatino Linotype"/>
              </a:rPr>
              <a:t>tests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sont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inclus,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...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Elle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est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«évolutive»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: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700" y="5420816"/>
            <a:ext cx="1714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5">
                <a:solidFill>
                  <a:srgbClr val="5C86B9"/>
                </a:solidFill>
                <a:latin typeface="MS UI Gothic"/>
                <a:cs typeface="MS UI Gothic"/>
              </a:rPr>
              <a:t>✓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61702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6066532"/>
            <a:ext cx="787209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Changement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d’IHM,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modèle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persistance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 spc="-5">
                <a:latin typeface="Palatino Linotype"/>
                <a:cs typeface="Palatino Linotype"/>
              </a:rPr>
              <a:t>Responsabilité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unique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objets</a:t>
            </a:r>
            <a:r>
              <a:rPr dirty="0" sz="3000">
                <a:latin typeface="Palatino Linotype"/>
                <a:cs typeface="Palatino Linotype"/>
              </a:rPr>
              <a:t> (à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étudier)</a:t>
            </a:r>
            <a:endParaRPr sz="3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dirty="0" sz="3000">
                <a:latin typeface="Palatino Linotype"/>
                <a:cs typeface="Palatino Linotype"/>
              </a:rPr>
              <a:t>....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0" y="69322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" y="7694277"/>
            <a:ext cx="183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60">
                <a:solidFill>
                  <a:srgbClr val="5C86B9"/>
                </a:solidFill>
                <a:latin typeface="MS UI Gothic"/>
                <a:cs typeface="MS UI Gothic"/>
              </a:rPr>
              <a:t>➡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2468" y="8940899"/>
            <a:ext cx="35610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 Pascal</a:t>
            </a:r>
            <a:r>
              <a:rPr dirty="0" sz="180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355155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100">
                <a:solidFill>
                  <a:srgbClr val="314864"/>
                </a:solidFill>
                <a:latin typeface="Cambria"/>
                <a:cs typeface="Cambria"/>
              </a:rPr>
              <a:t>Pas</a:t>
            </a:r>
            <a:r>
              <a:rPr dirty="0" sz="6400" spc="30">
                <a:solidFill>
                  <a:srgbClr val="314864"/>
                </a:solidFill>
                <a:latin typeface="Cambria"/>
                <a:cs typeface="Cambria"/>
              </a:rPr>
              <a:t> mieux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" y="3105150"/>
            <a:ext cx="10819364" cy="105657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algn="ctr" marL="1160780" marR="1153160">
              <a:lnSpc>
                <a:spcPts val="8400"/>
              </a:lnSpc>
              <a:spcBef>
                <a:spcPts val="260"/>
              </a:spcBef>
            </a:pPr>
            <a:r>
              <a:rPr dirty="0" spc="15"/>
              <a:t>De</a:t>
            </a:r>
            <a:r>
              <a:rPr dirty="0" spc="-20"/>
              <a:t> </a:t>
            </a:r>
            <a:r>
              <a:rPr dirty="0" spc="125"/>
              <a:t>l’analyse</a:t>
            </a:r>
            <a:r>
              <a:rPr dirty="0" spc="-20"/>
              <a:t> </a:t>
            </a:r>
            <a:r>
              <a:rPr dirty="0" spc="15"/>
              <a:t>à</a:t>
            </a:r>
            <a:r>
              <a:rPr dirty="0" spc="-20"/>
              <a:t> </a:t>
            </a:r>
            <a:r>
              <a:rPr dirty="0" spc="75"/>
              <a:t>la </a:t>
            </a:r>
            <a:r>
              <a:rPr dirty="0" spc="-1889"/>
              <a:t> </a:t>
            </a:r>
            <a:r>
              <a:rPr dirty="0" spc="254"/>
              <a:t>conception</a:t>
            </a:r>
          </a:p>
          <a:p>
            <a:pPr algn="ctr">
              <a:lnSpc>
                <a:spcPts val="8090"/>
              </a:lnSpc>
            </a:pPr>
            <a:r>
              <a:rPr dirty="0" spc="140"/>
              <a:t>orientée</a:t>
            </a:r>
            <a:r>
              <a:rPr dirty="0" spc="-25"/>
              <a:t> </a:t>
            </a:r>
            <a:r>
              <a:rPr dirty="0" spc="240"/>
              <a:t>objet</a:t>
            </a:r>
            <a:r>
              <a:rPr dirty="0" spc="-25"/>
              <a:t> </a:t>
            </a:r>
            <a:r>
              <a:rPr dirty="0" spc="5"/>
              <a:t>:</a:t>
            </a:r>
            <a:r>
              <a:rPr dirty="0" spc="-25"/>
              <a:t> </a:t>
            </a:r>
            <a:r>
              <a:rPr dirty="0" spc="120"/>
              <a:t>Survol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7040" y="8381424"/>
            <a:ext cx="9911080" cy="1055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250" spc="65">
                <a:latin typeface="Arial"/>
                <a:cs typeface="Arial"/>
              </a:rPr>
              <a:t>1-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Rappels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30">
                <a:latin typeface="Arial"/>
                <a:cs typeface="Arial"/>
              </a:rPr>
              <a:t>UML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30">
                <a:latin typeface="Arial"/>
                <a:cs typeface="Arial"/>
              </a:rPr>
              <a:t>etc.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basés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sur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le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cours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de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-5">
                <a:latin typeface="Arial"/>
                <a:cs typeface="Arial"/>
              </a:rPr>
              <a:t>Pascal</a:t>
            </a:r>
            <a:r>
              <a:rPr dirty="0" sz="2250" spc="10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Molli,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Université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20">
                <a:latin typeface="Arial"/>
                <a:cs typeface="Arial"/>
              </a:rPr>
              <a:t>de</a:t>
            </a:r>
            <a:r>
              <a:rPr dirty="0" sz="2250" spc="5">
                <a:latin typeface="Arial"/>
                <a:cs typeface="Arial"/>
              </a:rPr>
              <a:t> </a:t>
            </a:r>
            <a:r>
              <a:rPr dirty="0" sz="2250" spc="-20">
                <a:latin typeface="Arial"/>
                <a:cs typeface="Arial"/>
              </a:rPr>
              <a:t>Nancy, </a:t>
            </a:r>
            <a:r>
              <a:rPr dirty="0" sz="2250" spc="-610">
                <a:latin typeface="Arial"/>
                <a:cs typeface="Arial"/>
              </a:rPr>
              <a:t> </a:t>
            </a:r>
            <a:r>
              <a:rPr dirty="0" sz="2250">
                <a:latin typeface="Arial"/>
                <a:cs typeface="Arial"/>
              </a:rPr>
              <a:t>Loria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50" spc="65">
                <a:latin typeface="Arial"/>
                <a:cs typeface="Arial"/>
              </a:rPr>
              <a:t>2-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Positionnement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15">
                <a:latin typeface="Arial"/>
                <a:cs typeface="Arial"/>
              </a:rPr>
              <a:t>des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25">
                <a:latin typeface="Arial"/>
                <a:cs typeface="Arial"/>
              </a:rPr>
              <a:t>cours</a:t>
            </a:r>
            <a:r>
              <a:rPr dirty="0" sz="2250" spc="-10"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suivants</a:t>
            </a:r>
            <a:endParaRPr sz="2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134" y="240385"/>
            <a:ext cx="11578530" cy="314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6320" y="299818"/>
            <a:ext cx="6652259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>
                <a:solidFill>
                  <a:srgbClr val="FFFFFF"/>
                </a:solidFill>
                <a:latin typeface="Palatino Linotype"/>
                <a:cs typeface="Palatino Linotype"/>
              </a:rPr>
              <a:t>ATTENTION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UN TEST SUR MOODLE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0800" y="9300895"/>
            <a:ext cx="205740" cy="28765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z="1600" spc="-5">
                <a:latin typeface="Arial"/>
                <a:cs typeface="Arial"/>
              </a:rPr>
              <a:t>5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209" y="757018"/>
            <a:ext cx="11394440" cy="25654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à 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faire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en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autonomie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pour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14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septembre,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date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limite.</a:t>
            </a:r>
            <a:endParaRPr sz="3000">
              <a:latin typeface="Palatino Linotype"/>
              <a:cs typeface="Palatino Linotype"/>
            </a:endParaRPr>
          </a:p>
          <a:p>
            <a:pPr algn="ctr" marL="3014980" marR="3007360">
              <a:lnSpc>
                <a:spcPct val="111100"/>
              </a:lnSpc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Essais multiples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mais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pondérés, </a:t>
            </a:r>
            <a:r>
              <a:rPr dirty="0" sz="3000" spc="-73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Pas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limite de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temps,</a:t>
            </a:r>
            <a:endParaRPr sz="3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Feedbacks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pour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vous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expliquer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et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vous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Palatino Linotype"/>
                <a:cs typeface="Palatino Linotype"/>
              </a:rPr>
              <a:t>permettre</a:t>
            </a:r>
            <a:r>
              <a:rPr dirty="0" sz="3000" spc="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Palatino Linotype"/>
                <a:cs typeface="Palatino Linotype"/>
              </a:rPr>
              <a:t>d’apprendre!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40513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45">
                <a:solidFill>
                  <a:srgbClr val="314864"/>
                </a:solidFill>
                <a:latin typeface="Cambria"/>
                <a:cs typeface="Cambria"/>
              </a:rPr>
              <a:t>Conclusion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8200" y="33127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807" y="3209032"/>
            <a:ext cx="1084834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Palatino Linotype"/>
                <a:cs typeface="Palatino Linotype"/>
              </a:rPr>
              <a:t>La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suite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cours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doit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vous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aider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à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20">
                <a:latin typeface="Palatino Linotype"/>
                <a:cs typeface="Palatino Linotype"/>
              </a:rPr>
              <a:t>produire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applications 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qualité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en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améliorant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vos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«développements»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l’analyse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à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mise </a:t>
            </a:r>
            <a:r>
              <a:rPr dirty="0" sz="3000">
                <a:latin typeface="Palatino Linotype"/>
                <a:cs typeface="Palatino Linotype"/>
              </a:rPr>
              <a:t>en </a:t>
            </a:r>
            <a:r>
              <a:rPr dirty="0" sz="3000" spc="-10">
                <a:latin typeface="Palatino Linotype"/>
                <a:cs typeface="Palatino Linotype"/>
              </a:rPr>
              <a:t>oeuvre,</a:t>
            </a:r>
            <a:r>
              <a:rPr dirty="0" sz="3000">
                <a:latin typeface="Palatino Linotype"/>
                <a:cs typeface="Palatino Linotype"/>
              </a:rPr>
              <a:t> tel </a:t>
            </a:r>
            <a:r>
              <a:rPr dirty="0" sz="3000" spc="-5">
                <a:latin typeface="Palatino Linotype"/>
                <a:cs typeface="Palatino Linotype"/>
              </a:rPr>
              <a:t>est</a:t>
            </a:r>
            <a:r>
              <a:rPr dirty="0" sz="3000">
                <a:latin typeface="Palatino Linotype"/>
                <a:cs typeface="Palatino Linotype"/>
              </a:rPr>
              <a:t> </a:t>
            </a:r>
            <a:r>
              <a:rPr dirty="0" sz="3000" spc="-5" b="1">
                <a:latin typeface="Palatino Linotype"/>
                <a:cs typeface="Palatino Linotype"/>
              </a:rPr>
              <a:t>notre </a:t>
            </a:r>
            <a:r>
              <a:rPr dirty="0" sz="3000" spc="-5">
                <a:latin typeface="Palatino Linotype"/>
                <a:cs typeface="Palatino Linotype"/>
              </a:rPr>
              <a:t>objectif.</a:t>
            </a:r>
            <a:endParaRPr sz="300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5435600"/>
            <a:ext cx="5107948" cy="3390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48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905867"/>
            <a:ext cx="47847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25">
                <a:solidFill>
                  <a:srgbClr val="314864"/>
                </a:solidFill>
                <a:latin typeface="Cambria"/>
                <a:cs typeface="Cambria"/>
              </a:rPr>
              <a:t>Bibliographie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735"/>
              </a:lnSpc>
            </a:pPr>
            <a:fld id="{81D60167-4931-47E6-BA6A-407CBD079E47}" type="slidenum">
              <a:rPr dirty="0"/>
              <a:t>48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38200" y="53955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807" y="5291832"/>
            <a:ext cx="1137094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Palatino Linotype"/>
                <a:cs typeface="Palatino Linotype"/>
              </a:rPr>
              <a:t>Unified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Modeling</a:t>
            </a:r>
            <a:r>
              <a:rPr dirty="0" sz="3000" spc="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Language;</a:t>
            </a:r>
            <a:r>
              <a:rPr dirty="0" sz="3000" spc="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Pascal</a:t>
            </a:r>
            <a:r>
              <a:rPr dirty="0" sz="3000" spc="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Molli;</a:t>
            </a:r>
            <a:r>
              <a:rPr dirty="0" sz="3000" spc="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Université</a:t>
            </a:r>
            <a:r>
              <a:rPr dirty="0" sz="3000" spc="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Nancy1,Loria </a:t>
            </a:r>
            <a:r>
              <a:rPr dirty="0" sz="3000" spc="-735">
                <a:latin typeface="Palatino Linotype"/>
                <a:cs typeface="Palatino Linotype"/>
              </a:rPr>
              <a:t> </a:t>
            </a:r>
            <a:r>
              <a:rPr dirty="0" u="sng" sz="3000" spc="-5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molli@loria.fr</a:t>
            </a:r>
            <a:r>
              <a:rPr dirty="0" sz="3000" spc="-5">
                <a:latin typeface="Palatino Linotype"/>
                <a:cs typeface="Palatino Linotype"/>
                <a:hlinkClick r:id="rId2"/>
              </a:rPr>
              <a:t>,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u="sng" sz="3000" spc="4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3"/>
              </a:rPr>
              <a:t>www.loria.fr/~molli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6614777"/>
            <a:ext cx="1758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2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15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2807" y="6511032"/>
            <a:ext cx="73590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Palatino Linotype"/>
                <a:cs typeface="Palatino Linotype"/>
              </a:rPr>
              <a:t>Craig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Larman, UML2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et</a:t>
            </a:r>
            <a:r>
              <a:rPr dirty="0" sz="3000" spc="-5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les</a:t>
            </a:r>
            <a:r>
              <a:rPr dirty="0" sz="3000" spc="-15">
                <a:latin typeface="Palatino Linotype"/>
                <a:cs typeface="Palatino Linotype"/>
              </a:rPr>
              <a:t> </a:t>
            </a:r>
            <a:r>
              <a:rPr dirty="0" sz="3000" spc="-5">
                <a:latin typeface="Palatino Linotype"/>
                <a:cs typeface="Palatino Linotype"/>
              </a:rPr>
              <a:t>Design</a:t>
            </a:r>
            <a:r>
              <a:rPr dirty="0" sz="3000" spc="-10">
                <a:latin typeface="Palatino Linotype"/>
                <a:cs typeface="Palatino Linotype"/>
              </a:rPr>
              <a:t> </a:t>
            </a:r>
            <a:r>
              <a:rPr dirty="0" sz="3000">
                <a:latin typeface="Palatino Linotype"/>
                <a:cs typeface="Palatino Linotype"/>
              </a:rPr>
              <a:t>Patterns</a:t>
            </a:r>
            <a:endParaRPr sz="30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5182"/>
            <a:ext cx="13004800" cy="6802120"/>
            <a:chOff x="0" y="75182"/>
            <a:chExt cx="13004800" cy="6802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4082"/>
              <a:ext cx="13004800" cy="6471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5182"/>
              <a:ext cx="13004800" cy="68016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32" y="7800825"/>
            <a:ext cx="12933540" cy="1320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232" y="7803562"/>
            <a:ext cx="1273048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5925" marR="5080" indent="-1673860">
              <a:lnSpc>
                <a:spcPct val="1111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La</a:t>
            </a:r>
            <a:r>
              <a:rPr dirty="0" sz="36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modélisation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doit</a:t>
            </a:r>
            <a:r>
              <a:rPr dirty="0" sz="36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Palatino Linotype"/>
                <a:cs typeface="Palatino Linotype"/>
              </a:rPr>
              <a:t>être</a:t>
            </a:r>
            <a:r>
              <a:rPr dirty="0" sz="36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pour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vous,</a:t>
            </a:r>
            <a:r>
              <a:rPr dirty="0" sz="36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un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outil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comme</a:t>
            </a:r>
            <a:r>
              <a:rPr dirty="0" sz="36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Palatino Linotype"/>
                <a:cs typeface="Palatino Linotype"/>
              </a:rPr>
              <a:t>l’écriture, </a:t>
            </a:r>
            <a:r>
              <a:rPr dirty="0" sz="3600" spc="-88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le</a:t>
            </a:r>
            <a:r>
              <a:rPr dirty="0" sz="3600" spc="-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dessin, 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…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pour </a:t>
            </a:r>
            <a:r>
              <a:rPr dirty="0" sz="3600" spc="-40">
                <a:solidFill>
                  <a:srgbClr val="FFFFFF"/>
                </a:solidFill>
                <a:latin typeface="Palatino Linotype"/>
                <a:cs typeface="Palatino Linotype"/>
              </a:rPr>
              <a:t>réfléchir,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30">
                <a:solidFill>
                  <a:srgbClr val="FFFFFF"/>
                </a:solidFill>
                <a:latin typeface="Palatino Linotype"/>
                <a:cs typeface="Palatino Linotype"/>
              </a:rPr>
              <a:t>partager,</a:t>
            </a:r>
            <a:r>
              <a:rPr dirty="0" sz="36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Palatino Linotype"/>
                <a:cs typeface="Palatino Linotype"/>
              </a:rPr>
              <a:t>expliquer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0800" y="9300895"/>
            <a:ext cx="205740" cy="28765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z="1600" spc="-5">
                <a:latin typeface="Arial"/>
                <a:cs typeface="Arial"/>
              </a:rPr>
              <a:t>5</a:t>
            </a:fld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8115" y="89281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15"/>
              <a:t>Introduction</a:t>
            </a:r>
            <a:r>
              <a:rPr dirty="0" spc="-10"/>
              <a:t> </a:t>
            </a:r>
            <a:r>
              <a:rPr dirty="0" spc="195"/>
              <a:t>et</a:t>
            </a:r>
            <a:r>
              <a:rPr dirty="0" spc="-5"/>
              <a:t> </a:t>
            </a:r>
            <a:r>
              <a:rPr dirty="0" spc="90"/>
              <a:t>vue</a:t>
            </a:r>
            <a:r>
              <a:rPr dirty="0" spc="-5"/>
              <a:t> </a:t>
            </a:r>
            <a:r>
              <a:rPr dirty="0" spc="180"/>
              <a:t>d’ensemble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8364" y="2554217"/>
            <a:ext cx="4653915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445134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des besoins </a:t>
            </a:r>
            <a:r>
              <a:rPr dirty="0" sz="3400" b="1">
                <a:latin typeface="Times New Roman"/>
                <a:cs typeface="Times New Roman"/>
              </a:rPr>
              <a:t> (R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qu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m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nts</a:t>
            </a:r>
            <a:r>
              <a:rPr dirty="0" sz="3400" spc="-190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9682" y="4152724"/>
            <a:ext cx="1891664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143510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</a:t>
            </a:r>
            <a:r>
              <a:rPr dirty="0" sz="3400" b="1">
                <a:latin typeface="Times New Roman"/>
                <a:cs typeface="Times New Roman"/>
              </a:rPr>
              <a:t> (ana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3799" y="5751230"/>
            <a:ext cx="2343150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439420" marR="107950" indent="-32385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Con</a:t>
            </a:r>
            <a:r>
              <a:rPr dirty="0" sz="3400" spc="-5" b="1">
                <a:latin typeface="Times New Roman"/>
                <a:cs typeface="Times New Roman"/>
              </a:rPr>
              <a:t>ce</a:t>
            </a:r>
            <a:r>
              <a:rPr dirty="0" sz="3400" b="1">
                <a:latin typeface="Times New Roman"/>
                <a:cs typeface="Times New Roman"/>
              </a:rPr>
              <a:t>pt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on  </a:t>
            </a:r>
            <a:r>
              <a:rPr dirty="0" sz="3400" spc="-5" b="1">
                <a:latin typeface="Times New Roman"/>
                <a:cs typeface="Times New Roman"/>
              </a:rPr>
              <a:t>(design)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0430" y="7349736"/>
            <a:ext cx="3009900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2230" indent="73914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Codage </a:t>
            </a:r>
            <a:r>
              <a:rPr dirty="0" sz="3400" spc="5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(</a:t>
            </a:r>
            <a:r>
              <a:rPr dirty="0" sz="3400" spc="-5" b="1">
                <a:latin typeface="Times New Roman"/>
                <a:cs typeface="Times New Roman"/>
              </a:rPr>
              <a:t>P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og</a:t>
            </a:r>
            <a:r>
              <a:rPr dirty="0" sz="3400" spc="-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amm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ng)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607" y="8926089"/>
            <a:ext cx="892175" cy="5969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55"/>
              </a:spcBef>
            </a:pPr>
            <a:r>
              <a:rPr dirty="0" sz="3400" spc="-80" b="1">
                <a:latin typeface="Times New Roman"/>
                <a:cs typeface="Times New Roman"/>
              </a:rPr>
              <a:t>Test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4777" y="3638480"/>
            <a:ext cx="41275" cy="509905"/>
            <a:chOff x="5764777" y="3638480"/>
            <a:chExt cx="41275" cy="509905"/>
          </a:xfrm>
        </p:grpSpPr>
        <p:sp>
          <p:nvSpPr>
            <p:cNvPr id="10" name="object 10"/>
            <p:cNvSpPr/>
            <p:nvPr/>
          </p:nvSpPr>
          <p:spPr>
            <a:xfrm>
              <a:off x="5785256" y="3638480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0"/>
                  </a:lnTo>
                  <a:lnTo>
                    <a:pt x="0" y="468524"/>
                  </a:lnTo>
                  <a:lnTo>
                    <a:pt x="0" y="4732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64777" y="410700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764777" y="5236987"/>
            <a:ext cx="41275" cy="509905"/>
            <a:chOff x="5764777" y="5236987"/>
            <a:chExt cx="41275" cy="509905"/>
          </a:xfrm>
        </p:grpSpPr>
        <p:sp>
          <p:nvSpPr>
            <p:cNvPr id="13" name="object 13"/>
            <p:cNvSpPr/>
            <p:nvPr/>
          </p:nvSpPr>
          <p:spPr>
            <a:xfrm>
              <a:off x="5785256" y="5236987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468524"/>
                  </a:lnTo>
                  <a:lnTo>
                    <a:pt x="0" y="47328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64777" y="570551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764777" y="6835492"/>
            <a:ext cx="41275" cy="509905"/>
            <a:chOff x="5764777" y="6835492"/>
            <a:chExt cx="41275" cy="509905"/>
          </a:xfrm>
        </p:grpSpPr>
        <p:sp>
          <p:nvSpPr>
            <p:cNvPr id="16" name="object 16"/>
            <p:cNvSpPr/>
            <p:nvPr/>
          </p:nvSpPr>
          <p:spPr>
            <a:xfrm>
              <a:off x="5785256" y="6835492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09">
                  <a:moveTo>
                    <a:pt x="0" y="0"/>
                  </a:moveTo>
                  <a:lnTo>
                    <a:pt x="0" y="468523"/>
                  </a:lnTo>
                  <a:lnTo>
                    <a:pt x="0" y="47328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64777" y="7304016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65615" y="8429236"/>
            <a:ext cx="41275" cy="492125"/>
            <a:chOff x="5765615" y="8429236"/>
            <a:chExt cx="41275" cy="492125"/>
          </a:xfrm>
        </p:grpSpPr>
        <p:sp>
          <p:nvSpPr>
            <p:cNvPr id="19" name="object 19"/>
            <p:cNvSpPr/>
            <p:nvPr/>
          </p:nvSpPr>
          <p:spPr>
            <a:xfrm>
              <a:off x="5785717" y="8433999"/>
              <a:ext cx="635" cy="451484"/>
            </a:xfrm>
            <a:custGeom>
              <a:avLst/>
              <a:gdLst/>
              <a:ahLst/>
              <a:cxnLst/>
              <a:rect l="l" t="t" r="r" b="b"/>
              <a:pathLst>
                <a:path w="635" h="451484">
                  <a:moveTo>
                    <a:pt x="0" y="0"/>
                  </a:moveTo>
                  <a:lnTo>
                    <a:pt x="377" y="446370"/>
                  </a:lnTo>
                  <a:lnTo>
                    <a:pt x="381" y="45113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5615" y="888035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34"/>
                  </a:lnTo>
                  <a:lnTo>
                    <a:pt x="20513" y="40974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3462" y="4147962"/>
            <a:ext cx="1270000" cy="1270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2576623" y="2429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4875" y="9253438"/>
            <a:ext cx="27749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d’après</a:t>
            </a:r>
            <a:r>
              <a:rPr dirty="0" sz="1400" spc="-2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400" spc="-1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4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8558" y="0"/>
            <a:ext cx="371602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85"/>
              <a:t>Analyse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594331" y="1451555"/>
            <a:ext cx="10787380" cy="3521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130" indent="-393065">
              <a:lnSpc>
                <a:spcPct val="100000"/>
              </a:lnSpc>
              <a:spcBef>
                <a:spcPts val="100"/>
              </a:spcBef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10">
                <a:latin typeface="Arial"/>
                <a:cs typeface="Arial"/>
              </a:rPr>
              <a:t>Indépendante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25">
                <a:latin typeface="Arial"/>
                <a:cs typeface="Arial"/>
              </a:rPr>
              <a:t>de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30">
                <a:latin typeface="Arial"/>
                <a:cs typeface="Arial"/>
              </a:rPr>
              <a:t>l’implémentation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S UI Gothic"/>
              <a:buChar char="✓"/>
            </a:pPr>
            <a:endParaRPr sz="3600">
              <a:latin typeface="Arial"/>
              <a:cs typeface="Arial"/>
            </a:endParaRPr>
          </a:p>
          <a:p>
            <a:pPr marL="405130" indent="-393065">
              <a:lnSpc>
                <a:spcPct val="100000"/>
              </a:lnSpc>
              <a:buSzPct val="96875"/>
              <a:buFont typeface="MS UI Gothic"/>
              <a:buChar char="✓"/>
              <a:tabLst>
                <a:tab pos="405765" algn="l"/>
              </a:tabLst>
            </a:pPr>
            <a:r>
              <a:rPr dirty="0" sz="3200" spc="-80">
                <a:latin typeface="Arial"/>
                <a:cs typeface="Arial"/>
              </a:rPr>
              <a:t>Vise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à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circonscrire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40">
                <a:latin typeface="Arial"/>
                <a:cs typeface="Arial"/>
              </a:rPr>
              <a:t>l’application</a:t>
            </a:r>
            <a:endParaRPr sz="3200">
              <a:latin typeface="Arial"/>
              <a:cs typeface="Arial"/>
            </a:endParaRPr>
          </a:p>
          <a:p>
            <a:pPr marL="877569" marR="5080" indent="-421005">
              <a:lnSpc>
                <a:spcPct val="95400"/>
              </a:lnSpc>
              <a:spcBef>
                <a:spcPts val="3050"/>
              </a:spcBef>
            </a:pPr>
            <a:r>
              <a:rPr dirty="0" baseline="-2986" sz="6975" spc="-187">
                <a:latin typeface="MS UI Gothic"/>
                <a:cs typeface="MS UI Gothic"/>
              </a:rPr>
              <a:t>➡</a:t>
            </a:r>
            <a:r>
              <a:rPr dirty="0" sz="3200" spc="-125">
                <a:latin typeface="Arial"/>
                <a:cs typeface="Arial"/>
              </a:rPr>
              <a:t>Quelles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40">
                <a:latin typeface="Arial"/>
                <a:cs typeface="Arial"/>
              </a:rPr>
              <a:t>sont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ses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5" i="1">
                <a:latin typeface="Arial"/>
                <a:cs typeface="Arial"/>
              </a:rPr>
              <a:t>limites</a:t>
            </a:r>
            <a:r>
              <a:rPr dirty="0" sz="3200" spc="5">
                <a:latin typeface="Arial"/>
                <a:cs typeface="Arial"/>
              </a:rPr>
              <a:t>? </a:t>
            </a:r>
            <a:r>
              <a:rPr dirty="0" sz="3200" spc="-25">
                <a:latin typeface="Arial"/>
                <a:cs typeface="Arial"/>
              </a:rPr>
              <a:t>les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 spc="-15" i="1">
                <a:latin typeface="Arial"/>
                <a:cs typeface="Arial"/>
              </a:rPr>
              <a:t>exigences</a:t>
            </a:r>
            <a:r>
              <a:rPr dirty="0" sz="3200" spc="5" i="1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auxquelles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elle </a:t>
            </a:r>
            <a:r>
              <a:rPr dirty="0" sz="3200" spc="-869">
                <a:latin typeface="Arial"/>
                <a:cs typeface="Arial"/>
              </a:rPr>
              <a:t> </a:t>
            </a:r>
            <a:r>
              <a:rPr dirty="0" sz="3200" spc="70">
                <a:latin typeface="Arial"/>
                <a:cs typeface="Arial"/>
              </a:rPr>
              <a:t>doit </a:t>
            </a:r>
            <a:r>
              <a:rPr dirty="0" sz="3200" spc="10">
                <a:latin typeface="Arial"/>
                <a:cs typeface="Arial"/>
              </a:rPr>
              <a:t>répondre? </a:t>
            </a:r>
            <a:r>
              <a:rPr dirty="0" sz="3200" spc="-25">
                <a:latin typeface="Arial"/>
                <a:cs typeface="Arial"/>
              </a:rPr>
              <a:t>Les </a:t>
            </a:r>
            <a:r>
              <a:rPr dirty="0" sz="3200" spc="55">
                <a:latin typeface="Arial"/>
                <a:cs typeface="Arial"/>
              </a:rPr>
              <a:t>concepts du </a:t>
            </a:r>
            <a:r>
              <a:rPr dirty="0" sz="3200" spc="10">
                <a:latin typeface="Arial"/>
                <a:cs typeface="Arial"/>
              </a:rPr>
              <a:t>domaine? </a:t>
            </a:r>
            <a:r>
              <a:rPr dirty="0" sz="3200" spc="-25">
                <a:latin typeface="Arial"/>
                <a:cs typeface="Arial"/>
              </a:rPr>
              <a:t>Les 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5">
                <a:latin typeface="Arial"/>
                <a:cs typeface="Arial"/>
              </a:rPr>
              <a:t>relations </a:t>
            </a:r>
            <a:r>
              <a:rPr dirty="0" sz="3200" spc="-15">
                <a:latin typeface="Arial"/>
                <a:cs typeface="Arial"/>
              </a:rPr>
              <a:t>entre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15">
                <a:latin typeface="Arial"/>
                <a:cs typeface="Arial"/>
              </a:rPr>
              <a:t>ces</a:t>
            </a:r>
            <a:r>
              <a:rPr dirty="0" sz="3200">
                <a:latin typeface="Arial"/>
                <a:cs typeface="Arial"/>
              </a:rPr>
              <a:t> </a:t>
            </a:r>
            <a:r>
              <a:rPr dirty="0" sz="3200" spc="50">
                <a:latin typeface="Arial"/>
                <a:cs typeface="Arial"/>
              </a:rPr>
              <a:t>concepts?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67" y="6550136"/>
            <a:ext cx="12199137" cy="609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4540" y="6609568"/>
            <a:ext cx="115582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Diagrammes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cas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d’utilisation,</a:t>
            </a:r>
            <a:r>
              <a:rPr dirty="0" sz="300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classes,</a:t>
            </a:r>
            <a:r>
              <a:rPr dirty="0" sz="3000" spc="1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r>
              <a:rPr dirty="0" sz="3000" spc="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séquences,</a:t>
            </a:r>
            <a:r>
              <a:rPr dirty="0" sz="3000" spc="15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dirty="0" sz="3000" spc="-5" i="1">
                <a:solidFill>
                  <a:srgbClr val="FFFFFF"/>
                </a:solidFill>
                <a:latin typeface="Palatino Linotype"/>
                <a:cs typeface="Palatino Linotype"/>
              </a:rPr>
              <a:t>d‘activités</a:t>
            </a:r>
            <a:r>
              <a:rPr dirty="0" sz="3000" spc="-5">
                <a:solidFill>
                  <a:srgbClr val="FFFFFF"/>
                </a:solidFill>
                <a:latin typeface="Palatino Linotype"/>
                <a:cs typeface="Palatino Linotype"/>
              </a:rPr>
              <a:t>.</a:t>
            </a:r>
            <a:endParaRPr sz="3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6623" y="2429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8115" y="8928199"/>
            <a:ext cx="2752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Pascal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-5">
                <a:solidFill>
                  <a:srgbClr val="324863"/>
                </a:solidFill>
                <a:latin typeface="Palatino Linotype"/>
                <a:cs typeface="Palatino Linotype"/>
              </a:rPr>
              <a:t>Molli,</a:t>
            </a:r>
            <a:r>
              <a:rPr dirty="0" sz="1800" spc="-15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dirty="0" sz="1800" spc="5">
                <a:solidFill>
                  <a:srgbClr val="324863"/>
                </a:solidFill>
                <a:latin typeface="Palatino Linotype"/>
                <a:cs typeface="Palatino Linotype"/>
                <a:hlinkClick r:id="rId2"/>
              </a:rPr>
              <a:t>molli@loria.fr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15"/>
              <a:t>Introduction</a:t>
            </a:r>
            <a:r>
              <a:rPr dirty="0" spc="-10"/>
              <a:t> </a:t>
            </a:r>
            <a:r>
              <a:rPr dirty="0" spc="195"/>
              <a:t>et</a:t>
            </a:r>
            <a:r>
              <a:rPr dirty="0" spc="-5"/>
              <a:t> </a:t>
            </a:r>
            <a:r>
              <a:rPr dirty="0" spc="90"/>
              <a:t>vue</a:t>
            </a:r>
            <a:r>
              <a:rPr dirty="0" spc="-5"/>
              <a:t> </a:t>
            </a:r>
            <a:r>
              <a:rPr dirty="0" spc="180"/>
              <a:t>d’ensemble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8364" y="2554217"/>
            <a:ext cx="4653915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445134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des besoins </a:t>
            </a:r>
            <a:r>
              <a:rPr dirty="0" sz="3400" b="1">
                <a:latin typeface="Times New Roman"/>
                <a:cs typeface="Times New Roman"/>
              </a:rPr>
              <a:t> (R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qu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m</a:t>
            </a:r>
            <a:r>
              <a:rPr dirty="0" sz="3400" spc="-5" b="1">
                <a:latin typeface="Times New Roman"/>
                <a:cs typeface="Times New Roman"/>
              </a:rPr>
              <a:t>e</a:t>
            </a:r>
            <a:r>
              <a:rPr dirty="0" sz="3400" b="1">
                <a:latin typeface="Times New Roman"/>
                <a:cs typeface="Times New Roman"/>
              </a:rPr>
              <a:t>nts</a:t>
            </a:r>
            <a:r>
              <a:rPr dirty="0" sz="3400" spc="-190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9682" y="4152724"/>
            <a:ext cx="1891664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1594" indent="143510">
              <a:lnSpc>
                <a:spcPts val="3800"/>
              </a:lnSpc>
              <a:spcBef>
                <a:spcPts val="415"/>
              </a:spcBef>
            </a:pPr>
            <a:r>
              <a:rPr dirty="0" sz="3400" spc="-5" b="1">
                <a:latin typeface="Times New Roman"/>
                <a:cs typeface="Times New Roman"/>
              </a:rPr>
              <a:t>Analyse </a:t>
            </a:r>
            <a:r>
              <a:rPr dirty="0" sz="3400" b="1">
                <a:latin typeface="Times New Roman"/>
                <a:cs typeface="Times New Roman"/>
              </a:rPr>
              <a:t> (ana</a:t>
            </a:r>
            <a:r>
              <a:rPr dirty="0" sz="3400" spc="-5" b="1">
                <a:latin typeface="Times New Roman"/>
                <a:cs typeface="Times New Roman"/>
              </a:rPr>
              <a:t>l</a:t>
            </a:r>
            <a:r>
              <a:rPr dirty="0" sz="3400" b="1">
                <a:latin typeface="Times New Roman"/>
                <a:cs typeface="Times New Roman"/>
              </a:rPr>
              <a:t>ys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s)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13799" y="5751230"/>
            <a:ext cx="2343150" cy="1079500"/>
          </a:xfrm>
          <a:prstGeom prst="rect">
            <a:avLst/>
          </a:prstGeom>
          <a:solidFill>
            <a:srgbClr val="E7E6C4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439420" marR="107950" indent="-32385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Con</a:t>
            </a:r>
            <a:r>
              <a:rPr dirty="0" sz="3400" spc="-5" b="1">
                <a:latin typeface="Times New Roman"/>
                <a:cs typeface="Times New Roman"/>
              </a:rPr>
              <a:t>ce</a:t>
            </a:r>
            <a:r>
              <a:rPr dirty="0" sz="3400" b="1">
                <a:latin typeface="Times New Roman"/>
                <a:cs typeface="Times New Roman"/>
              </a:rPr>
              <a:t>pt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on  </a:t>
            </a:r>
            <a:r>
              <a:rPr dirty="0" sz="3400" spc="-5" b="1">
                <a:latin typeface="Times New Roman"/>
                <a:cs typeface="Times New Roman"/>
              </a:rPr>
              <a:t>(design)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0430" y="7349736"/>
            <a:ext cx="3009900" cy="10795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52705" rIns="0" bIns="0" rtlCol="0" vert="horz">
            <a:spAutoFit/>
          </a:bodyPr>
          <a:lstStyle/>
          <a:p>
            <a:pPr marL="69850" marR="62230" indent="739140">
              <a:lnSpc>
                <a:spcPts val="3800"/>
              </a:lnSpc>
              <a:spcBef>
                <a:spcPts val="415"/>
              </a:spcBef>
            </a:pPr>
            <a:r>
              <a:rPr dirty="0" sz="3400" b="1">
                <a:latin typeface="Times New Roman"/>
                <a:cs typeface="Times New Roman"/>
              </a:rPr>
              <a:t>Codage </a:t>
            </a:r>
            <a:r>
              <a:rPr dirty="0" sz="3400" spc="5" b="1">
                <a:latin typeface="Times New Roman"/>
                <a:cs typeface="Times New Roman"/>
              </a:rPr>
              <a:t> </a:t>
            </a:r>
            <a:r>
              <a:rPr dirty="0" sz="3400" b="1">
                <a:latin typeface="Times New Roman"/>
                <a:cs typeface="Times New Roman"/>
              </a:rPr>
              <a:t>(</a:t>
            </a:r>
            <a:r>
              <a:rPr dirty="0" sz="3400" spc="-5" b="1">
                <a:latin typeface="Times New Roman"/>
                <a:cs typeface="Times New Roman"/>
              </a:rPr>
              <a:t>P</a:t>
            </a:r>
            <a:r>
              <a:rPr dirty="0" sz="3400" spc="-6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og</a:t>
            </a:r>
            <a:r>
              <a:rPr dirty="0" sz="3400" spc="-5" b="1">
                <a:latin typeface="Times New Roman"/>
                <a:cs typeface="Times New Roman"/>
              </a:rPr>
              <a:t>r</a:t>
            </a:r>
            <a:r>
              <a:rPr dirty="0" sz="3400" b="1">
                <a:latin typeface="Times New Roman"/>
                <a:cs typeface="Times New Roman"/>
              </a:rPr>
              <a:t>amm</a:t>
            </a:r>
            <a:r>
              <a:rPr dirty="0" sz="3400" spc="-5" b="1">
                <a:latin typeface="Times New Roman"/>
                <a:cs typeface="Times New Roman"/>
              </a:rPr>
              <a:t>i</a:t>
            </a:r>
            <a:r>
              <a:rPr dirty="0" sz="3400" b="1">
                <a:latin typeface="Times New Roman"/>
                <a:cs typeface="Times New Roman"/>
              </a:rPr>
              <a:t>ng)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607" y="8926089"/>
            <a:ext cx="892175" cy="596900"/>
          </a:xfrm>
          <a:prstGeom prst="rect">
            <a:avLst/>
          </a:prstGeom>
          <a:solidFill>
            <a:srgbClr val="FFFED5"/>
          </a:solidFill>
          <a:ln w="9525">
            <a:solidFill>
              <a:srgbClr val="000000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55"/>
              </a:spcBef>
            </a:pPr>
            <a:r>
              <a:rPr dirty="0" sz="3400" spc="-80" b="1">
                <a:latin typeface="Times New Roman"/>
                <a:cs typeface="Times New Roman"/>
              </a:rPr>
              <a:t>Test</a:t>
            </a:r>
            <a:endParaRPr sz="3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64777" y="3638480"/>
            <a:ext cx="41275" cy="509905"/>
            <a:chOff x="5764777" y="3638480"/>
            <a:chExt cx="41275" cy="509905"/>
          </a:xfrm>
        </p:grpSpPr>
        <p:sp>
          <p:nvSpPr>
            <p:cNvPr id="10" name="object 10"/>
            <p:cNvSpPr/>
            <p:nvPr/>
          </p:nvSpPr>
          <p:spPr>
            <a:xfrm>
              <a:off x="5785256" y="3638480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0"/>
                  </a:lnTo>
                  <a:lnTo>
                    <a:pt x="0" y="468524"/>
                  </a:lnTo>
                  <a:lnTo>
                    <a:pt x="0" y="47328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64777" y="4107004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764777" y="5236987"/>
            <a:ext cx="41275" cy="509905"/>
            <a:chOff x="5764777" y="5236987"/>
            <a:chExt cx="41275" cy="509905"/>
          </a:xfrm>
        </p:grpSpPr>
        <p:sp>
          <p:nvSpPr>
            <p:cNvPr id="13" name="object 13"/>
            <p:cNvSpPr/>
            <p:nvPr/>
          </p:nvSpPr>
          <p:spPr>
            <a:xfrm>
              <a:off x="5785256" y="5236987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10">
                  <a:moveTo>
                    <a:pt x="0" y="0"/>
                  </a:moveTo>
                  <a:lnTo>
                    <a:pt x="0" y="468524"/>
                  </a:lnTo>
                  <a:lnTo>
                    <a:pt x="0" y="47328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764777" y="5705510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5764777" y="6835492"/>
            <a:ext cx="41275" cy="509905"/>
            <a:chOff x="5764777" y="6835492"/>
            <a:chExt cx="41275" cy="509905"/>
          </a:xfrm>
        </p:grpSpPr>
        <p:sp>
          <p:nvSpPr>
            <p:cNvPr id="16" name="object 16"/>
            <p:cNvSpPr/>
            <p:nvPr/>
          </p:nvSpPr>
          <p:spPr>
            <a:xfrm>
              <a:off x="5785256" y="6835492"/>
              <a:ext cx="0" cy="473709"/>
            </a:xfrm>
            <a:custGeom>
              <a:avLst/>
              <a:gdLst/>
              <a:ahLst/>
              <a:cxnLst/>
              <a:rect l="l" t="t" r="r" b="b"/>
              <a:pathLst>
                <a:path w="0" h="473709">
                  <a:moveTo>
                    <a:pt x="0" y="0"/>
                  </a:moveTo>
                  <a:lnTo>
                    <a:pt x="0" y="468523"/>
                  </a:lnTo>
                  <a:lnTo>
                    <a:pt x="0" y="47328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764777" y="7304016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0"/>
                  </a:lnTo>
                  <a:lnTo>
                    <a:pt x="20478" y="40957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65615" y="8429236"/>
            <a:ext cx="41275" cy="492125"/>
            <a:chOff x="5765615" y="8429236"/>
            <a:chExt cx="41275" cy="492125"/>
          </a:xfrm>
        </p:grpSpPr>
        <p:sp>
          <p:nvSpPr>
            <p:cNvPr id="19" name="object 19"/>
            <p:cNvSpPr/>
            <p:nvPr/>
          </p:nvSpPr>
          <p:spPr>
            <a:xfrm>
              <a:off x="5785717" y="8433999"/>
              <a:ext cx="635" cy="451484"/>
            </a:xfrm>
            <a:custGeom>
              <a:avLst/>
              <a:gdLst/>
              <a:ahLst/>
              <a:cxnLst/>
              <a:rect l="l" t="t" r="r" b="b"/>
              <a:pathLst>
                <a:path w="635" h="451484">
                  <a:moveTo>
                    <a:pt x="0" y="0"/>
                  </a:moveTo>
                  <a:lnTo>
                    <a:pt x="377" y="446370"/>
                  </a:lnTo>
                  <a:lnTo>
                    <a:pt x="381" y="45113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65615" y="8880352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40957" y="0"/>
                  </a:moveTo>
                  <a:lnTo>
                    <a:pt x="0" y="34"/>
                  </a:lnTo>
                  <a:lnTo>
                    <a:pt x="20513" y="40974"/>
                  </a:lnTo>
                  <a:lnTo>
                    <a:pt x="409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3462" y="5655980"/>
            <a:ext cx="1270000" cy="1270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2576623" y="242924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2021-09-22T19:46:45Z</dcterms:created>
  <dcterms:modified xsi:type="dcterms:W3CDTF">2021-09-22T19:46:45Z</dcterms:modified>
</cp:coreProperties>
</file>